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2"/>
  </p:sldMasterIdLst>
  <p:notesMasterIdLst>
    <p:notesMasterId r:id="rId22"/>
  </p:notesMasterIdLst>
  <p:handoutMasterIdLst>
    <p:handoutMasterId r:id="rId23"/>
  </p:handoutMasterIdLst>
  <p:sldIdLst>
    <p:sldId id="257" r:id="rId3"/>
    <p:sldId id="258" r:id="rId4"/>
    <p:sldId id="1819" r:id="rId5"/>
    <p:sldId id="2010" r:id="rId6"/>
    <p:sldId id="2001" r:id="rId7"/>
    <p:sldId id="2076" r:id="rId8"/>
    <p:sldId id="1800" r:id="rId9"/>
    <p:sldId id="2081" r:id="rId10"/>
    <p:sldId id="1804" r:id="rId11"/>
    <p:sldId id="2082" r:id="rId12"/>
    <p:sldId id="1945" r:id="rId13"/>
    <p:sldId id="2083" r:id="rId14"/>
    <p:sldId id="2063" r:id="rId15"/>
    <p:sldId id="2084" r:id="rId16"/>
    <p:sldId id="815" r:id="rId17"/>
    <p:sldId id="890" r:id="rId18"/>
    <p:sldId id="2058" r:id="rId19"/>
    <p:sldId id="2085" r:id="rId20"/>
    <p:sldId id="298" r:id="rId21"/>
  </p:sldIdLst>
  <p:sldSz cx="9144000" cy="6858000" type="screen4x3"/>
  <p:notesSz cx="6858000" cy="9144000"/>
  <p:defaultTextStyle>
    <a:defPPr>
      <a:defRPr lang="zh-CN"/>
    </a:defPPr>
    <a:lvl1pPr marL="0" lvl="0"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210" userDrawn="1">
          <p15:clr>
            <a:srgbClr val="A4A3A4"/>
          </p15:clr>
        </p15:guide>
        <p15:guide id="2" pos="286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D341F"/>
    <a:srgbClr val="AA3F26"/>
    <a:srgbClr val="00339A"/>
    <a:srgbClr val="003FBC"/>
    <a:srgbClr val="FF6D6D"/>
    <a:srgbClr val="A20000"/>
    <a:srgbClr val="81301D"/>
    <a:srgbClr val="87715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066" autoAdjust="0"/>
    <p:restoredTop sz="95892" autoAdjust="0"/>
  </p:normalViewPr>
  <p:slideViewPr>
    <p:cSldViewPr snapToObjects="1" showGuides="1">
      <p:cViewPr varScale="1">
        <p:scale>
          <a:sx n="84" d="100"/>
          <a:sy n="84" d="100"/>
        </p:scale>
        <p:origin x="1704" y="67"/>
      </p:cViewPr>
      <p:guideLst>
        <p:guide orient="horz" pos="2210"/>
        <p:guide pos="2862"/>
      </p:guideLst>
    </p:cSldViewPr>
  </p:slideViewPr>
  <p:outlineViewPr>
    <p:cViewPr>
      <p:scale>
        <a:sx n="33" d="100"/>
        <a:sy n="33" d="100"/>
      </p:scale>
      <p:origin x="0" y="-4498"/>
    </p:cViewPr>
  </p:outlineViewPr>
  <p:notesTextViewPr>
    <p:cViewPr>
      <p:scale>
        <a:sx n="1" d="1"/>
        <a:sy n="1" d="1"/>
      </p:scale>
      <p:origin x="0" y="0"/>
    </p:cViewPr>
  </p:notesTextViewPr>
  <p:sorterViewPr showFormatting="0">
    <p:cViewPr>
      <p:scale>
        <a:sx n="100" d="100"/>
        <a:sy n="100" d="100"/>
      </p:scale>
      <p:origin x="0" y="-3101"/>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theme" Target="theme/theme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handoutMaster" Target="handoutMasters/handoutMaster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notesMaster" Target="notesMasters/notes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2026/2/17</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280895949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页眉占位符 1"/>
          <p:cNvSpPr>
            <a:spLocks noGrp="1" noChangeArrowheads="1"/>
          </p:cNvSpPr>
          <p:nvPr>
            <p:ph type="hdr" sz="quarter"/>
          </p:nvPr>
        </p:nvSpPr>
        <p:spPr bwMode="auto">
          <a:xfrm>
            <a:off x="0" y="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eaLnBrk="1" hangingPunct="1">
              <a:buFontTx/>
              <a:buNone/>
              <a:defRPr sz="1200">
                <a:latin typeface="Calibri" panose="020F0502020204030204" pitchFamily="34" charset="0"/>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endParaRPr>
          </a:p>
        </p:txBody>
      </p:sp>
      <p:sp>
        <p:nvSpPr>
          <p:cNvPr id="4099" name="日期占位符 2"/>
          <p:cNvSpPr>
            <a:spLocks noGrp="1" noChangeArrowheads="1"/>
          </p:cNvSpPr>
          <p:nvPr>
            <p:ph type="dt" idx="1"/>
          </p:nvPr>
        </p:nvSpPr>
        <p:spPr bwMode="auto">
          <a:xfrm>
            <a:off x="3884613" y="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lgn="r" eaLnBrk="1" hangingPunct="1">
              <a:buFontTx/>
              <a:buNone/>
              <a:defRPr sz="1200">
                <a:latin typeface="Calibri" panose="020F0502020204030204" pitchFamily="34" charset="0"/>
              </a:defRPr>
            </a:lvl1pPr>
          </a:lstStyle>
          <a:p>
            <a:pPr marL="0" marR="0" lvl="0" indent="0" algn="r"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endParaRPr>
          </a:p>
        </p:txBody>
      </p:sp>
      <p:sp>
        <p:nvSpPr>
          <p:cNvPr id="3076" name="幻灯片图像占位符 3"/>
          <p:cNvSpPr>
            <a:spLocks noGrp="1" noRot="1" noChangeAspect="1"/>
          </p:cNvSpPr>
          <p:nvPr>
            <p:ph type="sldImg"/>
          </p:nvPr>
        </p:nvSpPr>
        <p:spPr>
          <a:xfrm>
            <a:off x="1143000" y="685800"/>
            <a:ext cx="4572000" cy="3429000"/>
          </a:xfrm>
          <a:prstGeom prst="rect">
            <a:avLst/>
          </a:prstGeom>
          <a:noFill/>
          <a:ln w="12700">
            <a:noFill/>
          </a:ln>
        </p:spPr>
      </p:sp>
      <p:sp>
        <p:nvSpPr>
          <p:cNvPr id="4101" name="备注占位符 4"/>
          <p:cNvSpPr>
            <a:spLocks noGrp="1" noChangeArrowheads="1"/>
          </p:cNvSpPr>
          <p:nvPr>
            <p:ph type="body" sz="quarter" idx="3"/>
          </p:nvPr>
        </p:nvSpPr>
        <p:spPr bwMode="auto">
          <a:xfrm>
            <a:off x="685800" y="4343400"/>
            <a:ext cx="5486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102" name="页脚占位符 5"/>
          <p:cNvSpPr>
            <a:spLocks noGrp="1" noChangeArrowheads="1"/>
          </p:cNvSpPr>
          <p:nvPr>
            <p:ph type="ftr" sz="quarter" idx="4"/>
          </p:nvPr>
        </p:nvSpPr>
        <p:spPr bwMode="auto">
          <a:xfrm>
            <a:off x="0"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lstStyle>
            <a:lvl1pPr eaLnBrk="1" hangingPunct="1">
              <a:buFontTx/>
              <a:buNone/>
              <a:defRPr sz="1200">
                <a:latin typeface="Calibri" panose="020F0502020204030204" pitchFamily="34" charset="0"/>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endParaRPr>
          </a:p>
        </p:txBody>
      </p:sp>
      <p:sp>
        <p:nvSpPr>
          <p:cNvPr id="4103" name="灯片编号占位符 6"/>
          <p:cNvSpPr>
            <a:spLocks noGrp="1" noChangeArrowheads="1"/>
          </p:cNvSpPr>
          <p:nvPr>
            <p:ph type="sldNum" sz="quarter" idx="5"/>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lstStyle>
            <a:lvl1pPr algn="r" eaLnBrk="1" hangingPunct="1">
              <a:buFontTx/>
              <a:buNone/>
              <a:defRPr sz="1200">
                <a:latin typeface="Calibri" panose="020F0502020204030204" pitchFamily="34" charset="0"/>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30555031-67E6-4789-9C03-D478E6AD99D7}" type="slidenum">
              <a:rPr kumimoji="0" lang="zh-CN" altLang="en-US" sz="12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rPr>
              <a:t>‹#›</a:t>
            </a:fld>
            <a:endParaRPr kumimoji="0" lang="zh-CN" altLang="en-US" sz="12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2171803825"/>
      </p:ext>
    </p:extLst>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lstStyle>
            <a:lvl1pPr algn="ctr">
              <a:defRPr sz="6000"/>
            </a:lvl1pPr>
          </a:lstStyle>
          <a:p>
            <a:r>
              <a:rPr lang="zh-CN" altLang="en-US" noProof="1" smtClean="0"/>
              <a:t>单击此处编辑母版标题样式</a:t>
            </a:r>
            <a:endParaRPr lang="zh-CN" altLang="en-US" noProof="1"/>
          </a:p>
        </p:txBody>
      </p:sp>
      <p:sp>
        <p:nvSpPr>
          <p:cNvPr id="3" name="副标题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noProof="1" smtClean="0"/>
              <a:t>单击此处编辑母版副标题样式</a:t>
            </a:r>
            <a:endParaRPr lang="zh-CN" altLang="en-US" noProof="1"/>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5095E5AF-9B0D-4B40-9732-7A5A0DFCF7FA}" type="datetime1">
              <a:rPr kumimoji="0" lang="zh-CN" altLang="en-US" sz="1200" b="0" i="0" u="none" strike="noStrike" kern="1200" cap="none" spc="0" normalizeH="0" baseline="0" noProof="0">
                <a:ln>
                  <a:noFill/>
                </a:ln>
                <a:solidFill>
                  <a:srgbClr val="9D9D9D"/>
                </a:solidFill>
                <a:effectLst/>
                <a:uLnTx/>
                <a:uFillTx/>
                <a:latin typeface="+mn-lt"/>
                <a:ea typeface="+mn-ea"/>
                <a:cs typeface="+mn-cs"/>
              </a:rPr>
              <a:t>2026/2/17</a:t>
            </a:fld>
            <a:endParaRPr kumimoji="0" lang="en-US" sz="1200" b="0" i="0" u="none" strike="noStrike" kern="1200" cap="none" spc="0" normalizeH="0" baseline="0" noProof="0">
              <a:ln>
                <a:noFill/>
              </a:ln>
              <a:solidFill>
                <a:srgbClr val="9D9D9D"/>
              </a:solidFill>
              <a:effectLst/>
              <a:uLnTx/>
              <a:uFillTx/>
              <a:latin typeface="+mn-lt"/>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9D9D9D"/>
              </a:solidFill>
              <a:effectLst/>
              <a:uLnTx/>
              <a:uFillTx/>
              <a:latin typeface="+mn-lt"/>
              <a:ea typeface="+mn-ea"/>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542648F0-3BEB-46D0-946B-15A1CD538452}" type="slidenum">
              <a:rPr kumimoji="0" lang="zh-CN" altLang="en-US" sz="1200" b="0" i="0" u="none" strike="noStrike" kern="1200" cap="none" spc="0" normalizeH="0" baseline="0" noProof="0">
                <a:ln>
                  <a:noFill/>
                </a:ln>
                <a:solidFill>
                  <a:srgbClr val="9D9D9D"/>
                </a:solidFill>
                <a:effectLst/>
                <a:uLnTx/>
                <a:uFillTx/>
                <a:latin typeface="+mn-lt"/>
                <a:ea typeface="+mn-ea"/>
                <a:cs typeface="+mn-cs"/>
              </a:rPr>
              <a:t>‹#›</a:t>
            </a:fld>
            <a:endParaRPr kumimoji="0" lang="en-US" sz="1200" b="0" i="0" u="none" strike="noStrike" kern="1200" cap="none" spc="0" normalizeH="0" baseline="0" noProof="0">
              <a:ln>
                <a:noFill/>
              </a:ln>
              <a:solidFill>
                <a:srgbClr val="9D9D9D"/>
              </a:solidFill>
              <a:effectLst/>
              <a:uLnTx/>
              <a:uFillTx/>
              <a:latin typeface="+mn-lt"/>
              <a:ea typeface="+mn-ea"/>
              <a:cs typeface="+mn-cs"/>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p:txBody>
          <a:bodyPr vert="eaVert"/>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5095E5AF-9B0D-4B40-9732-7A5A0DFCF7FA}" type="datetime1">
              <a:rPr kumimoji="0" lang="zh-CN" altLang="en-US" sz="1200" b="0" i="0" u="none" strike="noStrike" kern="1200" cap="none" spc="0" normalizeH="0" baseline="0" noProof="0">
                <a:ln>
                  <a:noFill/>
                </a:ln>
                <a:solidFill>
                  <a:srgbClr val="9D9D9D"/>
                </a:solidFill>
                <a:effectLst/>
                <a:uLnTx/>
                <a:uFillTx/>
                <a:latin typeface="+mn-lt"/>
                <a:ea typeface="+mn-ea"/>
                <a:cs typeface="+mn-cs"/>
              </a:rPr>
              <a:t>2026/2/17</a:t>
            </a:fld>
            <a:endParaRPr kumimoji="0" lang="en-US" sz="1200" b="0" i="0" u="none" strike="noStrike" kern="1200" cap="none" spc="0" normalizeH="0" baseline="0" noProof="0">
              <a:ln>
                <a:noFill/>
              </a:ln>
              <a:solidFill>
                <a:srgbClr val="9D9D9D"/>
              </a:solidFill>
              <a:effectLst/>
              <a:uLnTx/>
              <a:uFillTx/>
              <a:latin typeface="+mn-lt"/>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9D9D9D"/>
              </a:solidFill>
              <a:effectLst/>
              <a:uLnTx/>
              <a:uFillTx/>
              <a:latin typeface="+mn-lt"/>
              <a:ea typeface="+mn-ea"/>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542648F0-3BEB-46D0-946B-15A1CD538452}" type="slidenum">
              <a:rPr kumimoji="0" lang="zh-CN" altLang="en-US" sz="1200" b="0" i="0" u="none" strike="noStrike" kern="1200" cap="none" spc="0" normalizeH="0" baseline="0" noProof="0">
                <a:ln>
                  <a:noFill/>
                </a:ln>
                <a:solidFill>
                  <a:srgbClr val="9D9D9D"/>
                </a:solidFill>
                <a:effectLst/>
                <a:uLnTx/>
                <a:uFillTx/>
                <a:latin typeface="+mn-lt"/>
                <a:ea typeface="+mn-ea"/>
                <a:cs typeface="+mn-cs"/>
              </a:rPr>
              <a:t>‹#›</a:t>
            </a:fld>
            <a:endParaRPr kumimoji="0" lang="en-US" sz="1200" b="0" i="0" u="none" strike="noStrike" kern="1200" cap="none" spc="0" normalizeH="0" baseline="0" noProof="0">
              <a:ln>
                <a:noFill/>
              </a:ln>
              <a:solidFill>
                <a:srgbClr val="9D9D9D"/>
              </a:solidFill>
              <a:effectLst/>
              <a:uLnTx/>
              <a:uFillTx/>
              <a:latin typeface="+mn-lt"/>
              <a:ea typeface="+mn-ea"/>
              <a:cs typeface="+mn-cs"/>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37338" y="254000"/>
            <a:ext cx="2073275" cy="6284913"/>
          </a:xfrm>
        </p:spPr>
        <p:txBody>
          <a:bodyPr vert="eaVert"/>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a:xfrm>
            <a:off x="415925" y="254000"/>
            <a:ext cx="6069013" cy="6284913"/>
          </a:xfrm>
        </p:spPr>
        <p:txBody>
          <a:bodyPr vert="eaVert"/>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5095E5AF-9B0D-4B40-9732-7A5A0DFCF7FA}" type="datetime1">
              <a:rPr kumimoji="0" lang="zh-CN" altLang="en-US" sz="1200" b="0" i="0" u="none" strike="noStrike" kern="1200" cap="none" spc="0" normalizeH="0" baseline="0" noProof="0">
                <a:ln>
                  <a:noFill/>
                </a:ln>
                <a:solidFill>
                  <a:srgbClr val="9D9D9D"/>
                </a:solidFill>
                <a:effectLst/>
                <a:uLnTx/>
                <a:uFillTx/>
                <a:latin typeface="+mn-lt"/>
                <a:ea typeface="+mn-ea"/>
                <a:cs typeface="+mn-cs"/>
              </a:rPr>
              <a:t>2026/2/17</a:t>
            </a:fld>
            <a:endParaRPr kumimoji="0" lang="en-US" sz="1200" b="0" i="0" u="none" strike="noStrike" kern="1200" cap="none" spc="0" normalizeH="0" baseline="0" noProof="0">
              <a:ln>
                <a:noFill/>
              </a:ln>
              <a:solidFill>
                <a:srgbClr val="9D9D9D"/>
              </a:solidFill>
              <a:effectLst/>
              <a:uLnTx/>
              <a:uFillTx/>
              <a:latin typeface="+mn-lt"/>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9D9D9D"/>
              </a:solidFill>
              <a:effectLst/>
              <a:uLnTx/>
              <a:uFillTx/>
              <a:latin typeface="+mn-lt"/>
              <a:ea typeface="+mn-ea"/>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542648F0-3BEB-46D0-946B-15A1CD538452}" type="slidenum">
              <a:rPr kumimoji="0" lang="zh-CN" altLang="en-US" sz="1200" b="0" i="0" u="none" strike="noStrike" kern="1200" cap="none" spc="0" normalizeH="0" baseline="0" noProof="0">
                <a:ln>
                  <a:noFill/>
                </a:ln>
                <a:solidFill>
                  <a:srgbClr val="9D9D9D"/>
                </a:solidFill>
                <a:effectLst/>
                <a:uLnTx/>
                <a:uFillTx/>
                <a:latin typeface="+mn-lt"/>
                <a:ea typeface="+mn-ea"/>
                <a:cs typeface="+mn-cs"/>
              </a:rPr>
              <a:t>‹#›</a:t>
            </a:fld>
            <a:endParaRPr kumimoji="0" lang="en-US" sz="1200" b="0" i="0" u="none" strike="noStrike" kern="1200" cap="none" spc="0" normalizeH="0" baseline="0" noProof="0">
              <a:ln>
                <a:noFill/>
              </a:ln>
              <a:solidFill>
                <a:srgbClr val="9D9D9D"/>
              </a:solidFill>
              <a:effectLst/>
              <a:uLnTx/>
              <a:uFillTx/>
              <a:latin typeface="+mn-lt"/>
              <a:ea typeface="+mn-ea"/>
              <a:cs typeface="+mn-cs"/>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lstStyle>
            <a:lvl1pPr algn="ctr">
              <a:defRPr sz="6000"/>
            </a:lvl1pPr>
          </a:lstStyle>
          <a:p>
            <a:r>
              <a:rPr lang="zh-CN" altLang="en-US" noProof="1" smtClean="0"/>
              <a:t>单击此处编辑母版标题样式</a:t>
            </a:r>
            <a:endParaRPr lang="zh-CN" altLang="en-US" noProof="1"/>
          </a:p>
        </p:txBody>
      </p:sp>
      <p:sp>
        <p:nvSpPr>
          <p:cNvPr id="3" name="副标题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noProof="1" smtClean="0"/>
              <a:t>单击此处编辑母版副标题样式</a:t>
            </a:r>
            <a:endParaRPr lang="zh-CN" altLang="en-US" noProof="1"/>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B4F9C41A-BD3B-44FB-8B34-C9EF4817288B}" type="datetime1">
              <a:rPr kumimoji="0" lang="zh-CN" altLang="en-US" sz="1200" b="0" i="0" u="none" strike="noStrike" kern="1200" cap="none" spc="0" normalizeH="0" baseline="0" noProof="0">
                <a:ln>
                  <a:noFill/>
                </a:ln>
                <a:solidFill>
                  <a:srgbClr val="9D9D9D"/>
                </a:solidFill>
                <a:effectLst/>
                <a:uLnTx/>
                <a:uFillTx/>
                <a:latin typeface="+mn-lt"/>
                <a:ea typeface="+mn-ea"/>
                <a:cs typeface="+mn-cs"/>
              </a:rPr>
              <a:t>2026/2/17</a:t>
            </a:fld>
            <a:endParaRPr kumimoji="0" lang="en-US" sz="1200" b="0" i="0" u="none" strike="noStrike" kern="1200" cap="none" spc="0" normalizeH="0" baseline="0" noProof="0">
              <a:ln>
                <a:noFill/>
              </a:ln>
              <a:solidFill>
                <a:srgbClr val="9D9D9D"/>
              </a:solidFill>
              <a:effectLst/>
              <a:uLnTx/>
              <a:uFillTx/>
              <a:latin typeface="+mn-lt"/>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9D9D9D"/>
              </a:solidFill>
              <a:effectLst/>
              <a:uLnTx/>
              <a:uFillTx/>
              <a:latin typeface="+mn-lt"/>
              <a:ea typeface="+mn-ea"/>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62DF54B1-C566-493B-9294-82CB0EF187F0}" type="slidenum">
              <a:rPr kumimoji="0" lang="zh-CN" altLang="en-US" sz="1200" b="0" i="0" u="none" strike="noStrike" kern="1200" cap="none" spc="0" normalizeH="0" baseline="0" noProof="0">
                <a:ln>
                  <a:noFill/>
                </a:ln>
                <a:solidFill>
                  <a:srgbClr val="9D9D9D"/>
                </a:solidFill>
                <a:effectLst/>
                <a:uLnTx/>
                <a:uFillTx/>
                <a:latin typeface="+mn-lt"/>
                <a:ea typeface="+mn-ea"/>
                <a:cs typeface="+mn-cs"/>
              </a:rPr>
              <a:t>‹#›</a:t>
            </a:fld>
            <a:endParaRPr kumimoji="0" lang="en-US" sz="1200" b="0" i="0" u="none" strike="noStrike" kern="1200" cap="none" spc="0" normalizeH="0" baseline="0" noProof="0">
              <a:ln>
                <a:noFill/>
              </a:ln>
              <a:solidFill>
                <a:srgbClr val="9D9D9D"/>
              </a:solidFill>
              <a:effectLst/>
              <a:uLnTx/>
              <a:uFillTx/>
              <a:latin typeface="+mn-lt"/>
              <a:ea typeface="+mn-ea"/>
              <a:cs typeface="+mn-cs"/>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idx="1"/>
          </p:nvPr>
        </p:nvSpPr>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B4F9C41A-BD3B-44FB-8B34-C9EF4817288B}" type="datetime1">
              <a:rPr kumimoji="0" lang="zh-CN" altLang="en-US" sz="1200" b="0" i="0" u="none" strike="noStrike" kern="1200" cap="none" spc="0" normalizeH="0" baseline="0" noProof="0">
                <a:ln>
                  <a:noFill/>
                </a:ln>
                <a:solidFill>
                  <a:srgbClr val="9D9D9D"/>
                </a:solidFill>
                <a:effectLst/>
                <a:uLnTx/>
                <a:uFillTx/>
                <a:latin typeface="+mn-lt"/>
                <a:ea typeface="+mn-ea"/>
                <a:cs typeface="+mn-cs"/>
              </a:rPr>
              <a:t>2026/2/17</a:t>
            </a:fld>
            <a:endParaRPr kumimoji="0" lang="en-US" sz="1200" b="0" i="0" u="none" strike="noStrike" kern="1200" cap="none" spc="0" normalizeH="0" baseline="0" noProof="0">
              <a:ln>
                <a:noFill/>
              </a:ln>
              <a:solidFill>
                <a:srgbClr val="9D9D9D"/>
              </a:solidFill>
              <a:effectLst/>
              <a:uLnTx/>
              <a:uFillTx/>
              <a:latin typeface="+mn-lt"/>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9D9D9D"/>
              </a:solidFill>
              <a:effectLst/>
              <a:uLnTx/>
              <a:uFillTx/>
              <a:latin typeface="+mn-lt"/>
              <a:ea typeface="+mn-ea"/>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62DF54B1-C566-493B-9294-82CB0EF187F0}" type="slidenum">
              <a:rPr kumimoji="0" lang="zh-CN" altLang="en-US" sz="1200" b="0" i="0" u="none" strike="noStrike" kern="1200" cap="none" spc="0" normalizeH="0" baseline="0" noProof="0">
                <a:ln>
                  <a:noFill/>
                </a:ln>
                <a:solidFill>
                  <a:srgbClr val="9D9D9D"/>
                </a:solidFill>
                <a:effectLst/>
                <a:uLnTx/>
                <a:uFillTx/>
                <a:latin typeface="+mn-lt"/>
                <a:ea typeface="+mn-ea"/>
                <a:cs typeface="+mn-cs"/>
              </a:rPr>
              <a:t>‹#›</a:t>
            </a:fld>
            <a:endParaRPr kumimoji="0" lang="en-US" sz="1200" b="0" i="0" u="none" strike="noStrike" kern="1200" cap="none" spc="0" normalizeH="0" baseline="0" noProof="0">
              <a:ln>
                <a:noFill/>
              </a:ln>
              <a:solidFill>
                <a:srgbClr val="9D9D9D"/>
              </a:solidFill>
              <a:effectLst/>
              <a:uLnTx/>
              <a:uFillTx/>
              <a:latin typeface="+mn-lt"/>
              <a:ea typeface="+mn-ea"/>
              <a:cs typeface="+mn-cs"/>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lstStyle>
            <a:lvl1pPr>
              <a:defRPr sz="6000"/>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noProof="1" smtClean="0"/>
              <a:t>单击此处编辑母版文本样式</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B4F9C41A-BD3B-44FB-8B34-C9EF4817288B}" type="datetime1">
              <a:rPr kumimoji="0" lang="zh-CN" altLang="en-US" sz="1200" b="0" i="0" u="none" strike="noStrike" kern="1200" cap="none" spc="0" normalizeH="0" baseline="0" noProof="0">
                <a:ln>
                  <a:noFill/>
                </a:ln>
                <a:solidFill>
                  <a:srgbClr val="9D9D9D"/>
                </a:solidFill>
                <a:effectLst/>
                <a:uLnTx/>
                <a:uFillTx/>
                <a:latin typeface="+mn-lt"/>
                <a:ea typeface="+mn-ea"/>
                <a:cs typeface="+mn-cs"/>
              </a:rPr>
              <a:t>2026/2/17</a:t>
            </a:fld>
            <a:endParaRPr kumimoji="0" lang="en-US" sz="1200" b="0" i="0" u="none" strike="noStrike" kern="1200" cap="none" spc="0" normalizeH="0" baseline="0" noProof="0">
              <a:ln>
                <a:noFill/>
              </a:ln>
              <a:solidFill>
                <a:srgbClr val="9D9D9D"/>
              </a:solidFill>
              <a:effectLst/>
              <a:uLnTx/>
              <a:uFillTx/>
              <a:latin typeface="+mn-lt"/>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9D9D9D"/>
              </a:solidFill>
              <a:effectLst/>
              <a:uLnTx/>
              <a:uFillTx/>
              <a:latin typeface="+mn-lt"/>
              <a:ea typeface="+mn-ea"/>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62DF54B1-C566-493B-9294-82CB0EF187F0}" type="slidenum">
              <a:rPr kumimoji="0" lang="zh-CN" altLang="en-US" sz="1200" b="0" i="0" u="none" strike="noStrike" kern="1200" cap="none" spc="0" normalizeH="0" baseline="0" noProof="0">
                <a:ln>
                  <a:noFill/>
                </a:ln>
                <a:solidFill>
                  <a:srgbClr val="9D9D9D"/>
                </a:solidFill>
                <a:effectLst/>
                <a:uLnTx/>
                <a:uFillTx/>
                <a:latin typeface="+mn-lt"/>
                <a:ea typeface="+mn-ea"/>
                <a:cs typeface="+mn-cs"/>
              </a:rPr>
              <a:t>‹#›</a:t>
            </a:fld>
            <a:endParaRPr kumimoji="0" lang="en-US" sz="1200" b="0" i="0" u="none" strike="noStrike" kern="1200" cap="none" spc="0" normalizeH="0" baseline="0" noProof="0">
              <a:ln>
                <a:noFill/>
              </a:ln>
              <a:solidFill>
                <a:srgbClr val="9D9D9D"/>
              </a:solidFill>
              <a:effectLst/>
              <a:uLnTx/>
              <a:uFillTx/>
              <a:latin typeface="+mn-lt"/>
              <a:ea typeface="+mn-ea"/>
              <a:cs typeface="+mn-cs"/>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sz="half" idx="1"/>
          </p:nvPr>
        </p:nvSpPr>
        <p:spPr>
          <a:xfrm>
            <a:off x="419100" y="1219200"/>
            <a:ext cx="4068763" cy="4572000"/>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内容占位符 3"/>
          <p:cNvSpPr>
            <a:spLocks noGrp="1"/>
          </p:cNvSpPr>
          <p:nvPr>
            <p:ph sz="half" idx="2"/>
          </p:nvPr>
        </p:nvSpPr>
        <p:spPr>
          <a:xfrm>
            <a:off x="4640263" y="1219200"/>
            <a:ext cx="4070350" cy="4572000"/>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B4F9C41A-BD3B-44FB-8B34-C9EF4817288B}" type="datetime1">
              <a:rPr kumimoji="0" lang="zh-CN" altLang="en-US" sz="1200" b="0" i="0" u="none" strike="noStrike" kern="1200" cap="none" spc="0" normalizeH="0" baseline="0" noProof="0">
                <a:ln>
                  <a:noFill/>
                </a:ln>
                <a:solidFill>
                  <a:srgbClr val="9D9D9D"/>
                </a:solidFill>
                <a:effectLst/>
                <a:uLnTx/>
                <a:uFillTx/>
                <a:latin typeface="+mn-lt"/>
                <a:ea typeface="+mn-ea"/>
                <a:cs typeface="+mn-cs"/>
              </a:rPr>
              <a:t>2026/2/17</a:t>
            </a:fld>
            <a:endParaRPr kumimoji="0" lang="en-US" sz="1200" b="0" i="0" u="none" strike="noStrike" kern="1200" cap="none" spc="0" normalizeH="0" baseline="0" noProof="0">
              <a:ln>
                <a:noFill/>
              </a:ln>
              <a:solidFill>
                <a:srgbClr val="9D9D9D"/>
              </a:solidFill>
              <a:effectLst/>
              <a:uLnTx/>
              <a:uFillTx/>
              <a:latin typeface="+mn-lt"/>
              <a:ea typeface="+mn-ea"/>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9D9D9D"/>
              </a:solidFill>
              <a:effectLst/>
              <a:uLnTx/>
              <a:uFillTx/>
              <a:latin typeface="+mn-lt"/>
              <a:ea typeface="+mn-ea"/>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62DF54B1-C566-493B-9294-82CB0EF187F0}" type="slidenum">
              <a:rPr kumimoji="0" lang="zh-CN" altLang="en-US" sz="1200" b="0" i="0" u="none" strike="noStrike" kern="1200" cap="none" spc="0" normalizeH="0" baseline="0" noProof="0">
                <a:ln>
                  <a:noFill/>
                </a:ln>
                <a:solidFill>
                  <a:srgbClr val="9D9D9D"/>
                </a:solidFill>
                <a:effectLst/>
                <a:uLnTx/>
                <a:uFillTx/>
                <a:latin typeface="+mn-lt"/>
                <a:ea typeface="+mn-ea"/>
                <a:cs typeface="+mn-cs"/>
              </a:rPr>
              <a:t>‹#›</a:t>
            </a:fld>
            <a:endParaRPr kumimoji="0" lang="en-US" sz="1200" b="0" i="0" u="none" strike="noStrike" kern="1200" cap="none" spc="0" normalizeH="0" baseline="0" noProof="0">
              <a:ln>
                <a:noFill/>
              </a:ln>
              <a:solidFill>
                <a:srgbClr val="9D9D9D"/>
              </a:solidFill>
              <a:effectLst/>
              <a:uLnTx/>
              <a:uFillTx/>
              <a:latin typeface="+mn-lt"/>
              <a:ea typeface="+mn-ea"/>
              <a:cs typeface="+mn-cs"/>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365125"/>
            <a:ext cx="7886700" cy="1325563"/>
          </a:xfrm>
        </p:spPr>
        <p:txBody>
          <a:body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smtClean="0"/>
              <a:t>单击此处编辑母版文本样式</a:t>
            </a:r>
          </a:p>
        </p:txBody>
      </p:sp>
      <p:sp>
        <p:nvSpPr>
          <p:cNvPr id="4" name="内容占位符 3"/>
          <p:cNvSpPr>
            <a:spLocks noGrp="1"/>
          </p:cNvSpPr>
          <p:nvPr>
            <p:ph sz="half" idx="2"/>
          </p:nvPr>
        </p:nvSpPr>
        <p:spPr>
          <a:xfrm>
            <a:off x="630238" y="2505075"/>
            <a:ext cx="3868737" cy="3684588"/>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5" name="文本占位符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smtClean="0"/>
              <a:t>单击此处编辑母版文本样式</a:t>
            </a:r>
          </a:p>
        </p:txBody>
      </p:sp>
      <p:sp>
        <p:nvSpPr>
          <p:cNvPr id="6" name="内容占位符 5"/>
          <p:cNvSpPr>
            <a:spLocks noGrp="1"/>
          </p:cNvSpPr>
          <p:nvPr>
            <p:ph sz="quarter" idx="4"/>
          </p:nvPr>
        </p:nvSpPr>
        <p:spPr>
          <a:xfrm>
            <a:off x="4629150" y="2505075"/>
            <a:ext cx="3887788" cy="3684588"/>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7" name="日期占位符 6"/>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B4F9C41A-BD3B-44FB-8B34-C9EF4817288B}" type="datetime1">
              <a:rPr kumimoji="0" lang="zh-CN" altLang="en-US" sz="1200" b="0" i="0" u="none" strike="noStrike" kern="1200" cap="none" spc="0" normalizeH="0" baseline="0" noProof="0">
                <a:ln>
                  <a:noFill/>
                </a:ln>
                <a:solidFill>
                  <a:srgbClr val="9D9D9D"/>
                </a:solidFill>
                <a:effectLst/>
                <a:uLnTx/>
                <a:uFillTx/>
                <a:latin typeface="+mn-lt"/>
                <a:ea typeface="+mn-ea"/>
                <a:cs typeface="+mn-cs"/>
              </a:rPr>
              <a:t>2026/2/17</a:t>
            </a:fld>
            <a:endParaRPr kumimoji="0" lang="en-US" sz="1200" b="0" i="0" u="none" strike="noStrike" kern="1200" cap="none" spc="0" normalizeH="0" baseline="0" noProof="0">
              <a:ln>
                <a:noFill/>
              </a:ln>
              <a:solidFill>
                <a:srgbClr val="9D9D9D"/>
              </a:solidFill>
              <a:effectLst/>
              <a:uLnTx/>
              <a:uFillTx/>
              <a:latin typeface="+mn-lt"/>
              <a:ea typeface="+mn-ea"/>
              <a:cs typeface="+mn-cs"/>
            </a:endParaRPr>
          </a:p>
        </p:txBody>
      </p:sp>
      <p:sp>
        <p:nvSpPr>
          <p:cNvPr id="8" name="页脚占位符 7"/>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9D9D9D"/>
              </a:solidFill>
              <a:effectLst/>
              <a:uLnTx/>
              <a:uFillTx/>
              <a:latin typeface="+mn-lt"/>
              <a:ea typeface="+mn-ea"/>
              <a:cs typeface="+mn-cs"/>
            </a:endParaRPr>
          </a:p>
        </p:txBody>
      </p:sp>
      <p:sp>
        <p:nvSpPr>
          <p:cNvPr id="9" name="灯片编号占位符 8"/>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62DF54B1-C566-493B-9294-82CB0EF187F0}" type="slidenum">
              <a:rPr kumimoji="0" lang="zh-CN" altLang="en-US" sz="1200" b="0" i="0" u="none" strike="noStrike" kern="1200" cap="none" spc="0" normalizeH="0" baseline="0" noProof="0">
                <a:ln>
                  <a:noFill/>
                </a:ln>
                <a:solidFill>
                  <a:srgbClr val="9D9D9D"/>
                </a:solidFill>
                <a:effectLst/>
                <a:uLnTx/>
                <a:uFillTx/>
                <a:latin typeface="+mn-lt"/>
                <a:ea typeface="+mn-ea"/>
                <a:cs typeface="+mn-cs"/>
              </a:rPr>
              <a:t>‹#›</a:t>
            </a:fld>
            <a:endParaRPr kumimoji="0" lang="en-US" sz="1200" b="0" i="0" u="none" strike="noStrike" kern="1200" cap="none" spc="0" normalizeH="0" baseline="0" noProof="0">
              <a:ln>
                <a:noFill/>
              </a:ln>
              <a:solidFill>
                <a:srgbClr val="9D9D9D"/>
              </a:solidFill>
              <a:effectLst/>
              <a:uLnTx/>
              <a:uFillTx/>
              <a:latin typeface="+mn-lt"/>
              <a:ea typeface="+mn-ea"/>
              <a:cs typeface="+mn-cs"/>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日期占位符 2"/>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B4F9C41A-BD3B-44FB-8B34-C9EF4817288B}" type="datetime1">
              <a:rPr kumimoji="0" lang="zh-CN" altLang="en-US" sz="1200" b="0" i="0" u="none" strike="noStrike" kern="1200" cap="none" spc="0" normalizeH="0" baseline="0" noProof="0">
                <a:ln>
                  <a:noFill/>
                </a:ln>
                <a:solidFill>
                  <a:srgbClr val="9D9D9D"/>
                </a:solidFill>
                <a:effectLst/>
                <a:uLnTx/>
                <a:uFillTx/>
                <a:latin typeface="+mn-lt"/>
                <a:ea typeface="+mn-ea"/>
                <a:cs typeface="+mn-cs"/>
              </a:rPr>
              <a:t>2026/2/17</a:t>
            </a:fld>
            <a:endParaRPr kumimoji="0" lang="en-US" sz="1200" b="0" i="0" u="none" strike="noStrike" kern="1200" cap="none" spc="0" normalizeH="0" baseline="0" noProof="0">
              <a:ln>
                <a:noFill/>
              </a:ln>
              <a:solidFill>
                <a:srgbClr val="9D9D9D"/>
              </a:solidFill>
              <a:effectLst/>
              <a:uLnTx/>
              <a:uFillTx/>
              <a:latin typeface="+mn-lt"/>
              <a:ea typeface="+mn-ea"/>
              <a:cs typeface="+mn-cs"/>
            </a:endParaRPr>
          </a:p>
        </p:txBody>
      </p:sp>
      <p:sp>
        <p:nvSpPr>
          <p:cNvPr id="4" name="页脚占位符 3"/>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9D9D9D"/>
              </a:solidFill>
              <a:effectLst/>
              <a:uLnTx/>
              <a:uFillTx/>
              <a:latin typeface="+mn-lt"/>
              <a:ea typeface="+mn-ea"/>
              <a:cs typeface="+mn-cs"/>
            </a:endParaRPr>
          </a:p>
        </p:txBody>
      </p:sp>
      <p:sp>
        <p:nvSpPr>
          <p:cNvPr id="5" name="灯片编号占位符 4"/>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62DF54B1-C566-493B-9294-82CB0EF187F0}" type="slidenum">
              <a:rPr kumimoji="0" lang="zh-CN" altLang="en-US" sz="1200" b="0" i="0" u="none" strike="noStrike" kern="1200" cap="none" spc="0" normalizeH="0" baseline="0" noProof="0">
                <a:ln>
                  <a:noFill/>
                </a:ln>
                <a:solidFill>
                  <a:srgbClr val="9D9D9D"/>
                </a:solidFill>
                <a:effectLst/>
                <a:uLnTx/>
                <a:uFillTx/>
                <a:latin typeface="+mn-lt"/>
                <a:ea typeface="+mn-ea"/>
                <a:cs typeface="+mn-cs"/>
              </a:rPr>
              <a:t>‹#›</a:t>
            </a:fld>
            <a:endParaRPr kumimoji="0" lang="en-US" sz="1200" b="0" i="0" u="none" strike="noStrike" kern="1200" cap="none" spc="0" normalizeH="0" baseline="0" noProof="0">
              <a:ln>
                <a:noFill/>
              </a:ln>
              <a:solidFill>
                <a:srgbClr val="9D9D9D"/>
              </a:solidFill>
              <a:effectLst/>
              <a:uLnTx/>
              <a:uFillTx/>
              <a:latin typeface="+mn-lt"/>
              <a:ea typeface="+mn-ea"/>
              <a:cs typeface="+mn-cs"/>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B4F9C41A-BD3B-44FB-8B34-C9EF4817288B}" type="datetime1">
              <a:rPr kumimoji="0" lang="zh-CN" altLang="en-US" sz="1200" b="0" i="0" u="none" strike="noStrike" kern="1200" cap="none" spc="0" normalizeH="0" baseline="0" noProof="0">
                <a:ln>
                  <a:noFill/>
                </a:ln>
                <a:solidFill>
                  <a:srgbClr val="9D9D9D"/>
                </a:solidFill>
                <a:effectLst/>
                <a:uLnTx/>
                <a:uFillTx/>
                <a:latin typeface="+mn-lt"/>
                <a:ea typeface="+mn-ea"/>
                <a:cs typeface="+mn-cs"/>
              </a:rPr>
              <a:t>2026/2/17</a:t>
            </a:fld>
            <a:endParaRPr kumimoji="0" lang="en-US" sz="1200" b="0" i="0" u="none" strike="noStrike" kern="1200" cap="none" spc="0" normalizeH="0" baseline="0" noProof="0">
              <a:ln>
                <a:noFill/>
              </a:ln>
              <a:solidFill>
                <a:srgbClr val="9D9D9D"/>
              </a:solidFill>
              <a:effectLst/>
              <a:uLnTx/>
              <a:uFillTx/>
              <a:latin typeface="+mn-lt"/>
              <a:ea typeface="+mn-ea"/>
              <a:cs typeface="+mn-cs"/>
            </a:endParaRPr>
          </a:p>
        </p:txBody>
      </p:sp>
      <p:sp>
        <p:nvSpPr>
          <p:cNvPr id="3" name="页脚占位符 2"/>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9D9D9D"/>
              </a:solidFill>
              <a:effectLst/>
              <a:uLnTx/>
              <a:uFillTx/>
              <a:latin typeface="+mn-lt"/>
              <a:ea typeface="+mn-ea"/>
              <a:cs typeface="+mn-cs"/>
            </a:endParaRPr>
          </a:p>
        </p:txBody>
      </p:sp>
      <p:sp>
        <p:nvSpPr>
          <p:cNvPr id="4" name="灯片编号占位符 3"/>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62DF54B1-C566-493B-9294-82CB0EF187F0}" type="slidenum">
              <a:rPr kumimoji="0" lang="zh-CN" altLang="en-US" sz="1200" b="0" i="0" u="none" strike="noStrike" kern="1200" cap="none" spc="0" normalizeH="0" baseline="0" noProof="0">
                <a:ln>
                  <a:noFill/>
                </a:ln>
                <a:solidFill>
                  <a:srgbClr val="9D9D9D"/>
                </a:solidFill>
                <a:effectLst/>
                <a:uLnTx/>
                <a:uFillTx/>
                <a:latin typeface="+mn-lt"/>
                <a:ea typeface="+mn-ea"/>
                <a:cs typeface="+mn-cs"/>
              </a:rPr>
              <a:t>‹#›</a:t>
            </a:fld>
            <a:endParaRPr kumimoji="0" lang="en-US" sz="1200" b="0" i="0" u="none" strike="noStrike" kern="1200" cap="none" spc="0" normalizeH="0" baseline="0" noProof="0">
              <a:ln>
                <a:noFill/>
              </a:ln>
              <a:solidFill>
                <a:srgbClr val="9D9D9D"/>
              </a:solidFill>
              <a:effectLst/>
              <a:uLnTx/>
              <a:uFillTx/>
              <a:latin typeface="+mn-lt"/>
              <a:ea typeface="+mn-ea"/>
              <a:cs typeface="+mn-cs"/>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lstStyle>
            <a:lvl1pPr>
              <a:defRPr sz="3200"/>
            </a:lvl1pPr>
          </a:lstStyle>
          <a:p>
            <a:r>
              <a:rPr lang="zh-CN" altLang="en-US" noProof="1" smtClean="0"/>
              <a:t>单击此处编辑母版标题样式</a:t>
            </a:r>
            <a:endParaRPr lang="zh-CN" altLang="en-US" noProof="1"/>
          </a:p>
        </p:txBody>
      </p:sp>
      <p:sp>
        <p:nvSpPr>
          <p:cNvPr id="3" name="内容占位符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noProof="1" smtClean="0"/>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B4F9C41A-BD3B-44FB-8B34-C9EF4817288B}" type="datetime1">
              <a:rPr kumimoji="0" lang="zh-CN" altLang="en-US" sz="1200" b="0" i="0" u="none" strike="noStrike" kern="1200" cap="none" spc="0" normalizeH="0" baseline="0" noProof="0">
                <a:ln>
                  <a:noFill/>
                </a:ln>
                <a:solidFill>
                  <a:srgbClr val="9D9D9D"/>
                </a:solidFill>
                <a:effectLst/>
                <a:uLnTx/>
                <a:uFillTx/>
                <a:latin typeface="+mn-lt"/>
                <a:ea typeface="+mn-ea"/>
                <a:cs typeface="+mn-cs"/>
              </a:rPr>
              <a:t>2026/2/17</a:t>
            </a:fld>
            <a:endParaRPr kumimoji="0" lang="en-US" sz="1200" b="0" i="0" u="none" strike="noStrike" kern="1200" cap="none" spc="0" normalizeH="0" baseline="0" noProof="0">
              <a:ln>
                <a:noFill/>
              </a:ln>
              <a:solidFill>
                <a:srgbClr val="9D9D9D"/>
              </a:solidFill>
              <a:effectLst/>
              <a:uLnTx/>
              <a:uFillTx/>
              <a:latin typeface="+mn-lt"/>
              <a:ea typeface="+mn-ea"/>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9D9D9D"/>
              </a:solidFill>
              <a:effectLst/>
              <a:uLnTx/>
              <a:uFillTx/>
              <a:latin typeface="+mn-lt"/>
              <a:ea typeface="+mn-ea"/>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62DF54B1-C566-493B-9294-82CB0EF187F0}" type="slidenum">
              <a:rPr kumimoji="0" lang="zh-CN" altLang="en-US" sz="1200" b="0" i="0" u="none" strike="noStrike" kern="1200" cap="none" spc="0" normalizeH="0" baseline="0" noProof="0">
                <a:ln>
                  <a:noFill/>
                </a:ln>
                <a:solidFill>
                  <a:srgbClr val="9D9D9D"/>
                </a:solidFill>
                <a:effectLst/>
                <a:uLnTx/>
                <a:uFillTx/>
                <a:latin typeface="+mn-lt"/>
                <a:ea typeface="+mn-ea"/>
                <a:cs typeface="+mn-cs"/>
              </a:rPr>
              <a:t>‹#›</a:t>
            </a:fld>
            <a:endParaRPr kumimoji="0" lang="en-US" sz="1200" b="0" i="0" u="none" strike="noStrike" kern="1200" cap="none" spc="0" normalizeH="0" baseline="0" noProof="0">
              <a:ln>
                <a:noFill/>
              </a:ln>
              <a:solidFill>
                <a:srgbClr val="9D9D9D"/>
              </a:solidFill>
              <a:effectLst/>
              <a:uLnTx/>
              <a:uFillTx/>
              <a:latin typeface="+mn-lt"/>
              <a:ea typeface="+mn-ea"/>
              <a:cs typeface="+mn-cs"/>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idx="1"/>
          </p:nvPr>
        </p:nvSpPr>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5095E5AF-9B0D-4B40-9732-7A5A0DFCF7FA}" type="datetime1">
              <a:rPr kumimoji="0" lang="zh-CN" altLang="en-US" sz="1200" b="0" i="0" u="none" strike="noStrike" kern="1200" cap="none" spc="0" normalizeH="0" baseline="0" noProof="0">
                <a:ln>
                  <a:noFill/>
                </a:ln>
                <a:solidFill>
                  <a:srgbClr val="9D9D9D"/>
                </a:solidFill>
                <a:effectLst/>
                <a:uLnTx/>
                <a:uFillTx/>
                <a:latin typeface="+mn-lt"/>
                <a:ea typeface="+mn-ea"/>
                <a:cs typeface="+mn-cs"/>
              </a:rPr>
              <a:t>2026/2/17</a:t>
            </a:fld>
            <a:endParaRPr kumimoji="0" lang="en-US" sz="1200" b="0" i="0" u="none" strike="noStrike" kern="1200" cap="none" spc="0" normalizeH="0" baseline="0" noProof="0">
              <a:ln>
                <a:noFill/>
              </a:ln>
              <a:solidFill>
                <a:srgbClr val="9D9D9D"/>
              </a:solidFill>
              <a:effectLst/>
              <a:uLnTx/>
              <a:uFillTx/>
              <a:latin typeface="+mn-lt"/>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9D9D9D"/>
              </a:solidFill>
              <a:effectLst/>
              <a:uLnTx/>
              <a:uFillTx/>
              <a:latin typeface="+mn-lt"/>
              <a:ea typeface="+mn-ea"/>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542648F0-3BEB-46D0-946B-15A1CD538452}" type="slidenum">
              <a:rPr kumimoji="0" lang="zh-CN" altLang="en-US" sz="1200" b="0" i="0" u="none" strike="noStrike" kern="1200" cap="none" spc="0" normalizeH="0" baseline="0" noProof="0">
                <a:ln>
                  <a:noFill/>
                </a:ln>
                <a:solidFill>
                  <a:srgbClr val="9D9D9D"/>
                </a:solidFill>
                <a:effectLst/>
                <a:uLnTx/>
                <a:uFillTx/>
                <a:latin typeface="+mn-lt"/>
                <a:ea typeface="+mn-ea"/>
                <a:cs typeface="+mn-cs"/>
              </a:rPr>
              <a:t>‹#›</a:t>
            </a:fld>
            <a:endParaRPr kumimoji="0" lang="en-US" sz="1200" b="0" i="0" u="none" strike="noStrike" kern="1200" cap="none" spc="0" normalizeH="0" baseline="0" noProof="0">
              <a:ln>
                <a:noFill/>
              </a:ln>
              <a:solidFill>
                <a:srgbClr val="9D9D9D"/>
              </a:solidFill>
              <a:effectLst/>
              <a:uLnTx/>
              <a:uFillTx/>
              <a:latin typeface="+mn-lt"/>
              <a:ea typeface="+mn-ea"/>
              <a:cs typeface="+mn-cs"/>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lstStyle>
            <a:lvl1pPr>
              <a:defRPr sz="3200"/>
            </a:lvl1pPr>
          </a:lstStyle>
          <a:p>
            <a:r>
              <a:rPr lang="zh-CN" altLang="en-US" noProof="1" smtClean="0"/>
              <a:t>单击此处编辑母版标题样式</a:t>
            </a:r>
            <a:endParaRPr lang="zh-CN" altLang="en-US" noProof="1"/>
          </a:p>
        </p:txBody>
      </p:sp>
      <p:sp>
        <p:nvSpPr>
          <p:cNvPr id="3" name="图片占位符 2"/>
          <p:cNvSpPr>
            <a:spLocks noGrp="1"/>
          </p:cNvSpPr>
          <p:nvPr>
            <p:ph type="pic" idx="1"/>
          </p:nvPr>
        </p:nvSpPr>
        <p:spPr>
          <a:xfrm>
            <a:off x="3887788" y="987425"/>
            <a:ext cx="4629150" cy="4873625"/>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just" defTabSz="914400" rtl="0" eaLnBrk="0" fontAlgn="base" latinLnBrk="0" hangingPunct="0">
              <a:lnSpc>
                <a:spcPct val="110000"/>
              </a:lnSpc>
              <a:spcBef>
                <a:spcPts val="600"/>
              </a:spcBef>
              <a:spcAft>
                <a:spcPct val="0"/>
              </a:spcAft>
              <a:buClr>
                <a:schemeClr val="accent1"/>
              </a:buClr>
              <a:buSzPct val="60000"/>
              <a:buFont typeface="Wingdings 2" pitchFamily="18" charset="2"/>
              <a:buNone/>
              <a:defRPr/>
            </a:pPr>
            <a:endParaRPr kumimoji="0" lang="zh-CN" altLang="en-US" sz="3200" b="0" i="0" u="none" strike="noStrike" kern="1200" cap="none" spc="0" normalizeH="0" baseline="0" noProof="0" smtClean="0">
              <a:ln>
                <a:noFill/>
              </a:ln>
              <a:solidFill>
                <a:schemeClr val="accent1"/>
              </a:solidFill>
              <a:effectLst/>
              <a:uLnTx/>
              <a:uFillTx/>
              <a:latin typeface="+mn-lt"/>
              <a:ea typeface="+mn-ea"/>
              <a:cs typeface="+mn-cs"/>
            </a:endParaRPr>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noProof="1" smtClean="0"/>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B4F9C41A-BD3B-44FB-8B34-C9EF4817288B}" type="datetime1">
              <a:rPr kumimoji="0" lang="zh-CN" altLang="en-US" sz="1200" b="0" i="0" u="none" strike="noStrike" kern="1200" cap="none" spc="0" normalizeH="0" baseline="0" noProof="0">
                <a:ln>
                  <a:noFill/>
                </a:ln>
                <a:solidFill>
                  <a:srgbClr val="9D9D9D"/>
                </a:solidFill>
                <a:effectLst/>
                <a:uLnTx/>
                <a:uFillTx/>
                <a:latin typeface="+mn-lt"/>
                <a:ea typeface="+mn-ea"/>
                <a:cs typeface="+mn-cs"/>
              </a:rPr>
              <a:t>2026/2/17</a:t>
            </a:fld>
            <a:endParaRPr kumimoji="0" lang="en-US" sz="1200" b="0" i="0" u="none" strike="noStrike" kern="1200" cap="none" spc="0" normalizeH="0" baseline="0" noProof="0">
              <a:ln>
                <a:noFill/>
              </a:ln>
              <a:solidFill>
                <a:srgbClr val="9D9D9D"/>
              </a:solidFill>
              <a:effectLst/>
              <a:uLnTx/>
              <a:uFillTx/>
              <a:latin typeface="+mn-lt"/>
              <a:ea typeface="+mn-ea"/>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9D9D9D"/>
              </a:solidFill>
              <a:effectLst/>
              <a:uLnTx/>
              <a:uFillTx/>
              <a:latin typeface="+mn-lt"/>
              <a:ea typeface="+mn-ea"/>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62DF54B1-C566-493B-9294-82CB0EF187F0}" type="slidenum">
              <a:rPr kumimoji="0" lang="zh-CN" altLang="en-US" sz="1200" b="0" i="0" u="none" strike="noStrike" kern="1200" cap="none" spc="0" normalizeH="0" baseline="0" noProof="0">
                <a:ln>
                  <a:noFill/>
                </a:ln>
                <a:solidFill>
                  <a:srgbClr val="9D9D9D"/>
                </a:solidFill>
                <a:effectLst/>
                <a:uLnTx/>
                <a:uFillTx/>
                <a:latin typeface="+mn-lt"/>
                <a:ea typeface="+mn-ea"/>
                <a:cs typeface="+mn-cs"/>
              </a:rPr>
              <a:t>‹#›</a:t>
            </a:fld>
            <a:endParaRPr kumimoji="0" lang="en-US" sz="1200" b="0" i="0" u="none" strike="noStrike" kern="1200" cap="none" spc="0" normalizeH="0" baseline="0" noProof="0">
              <a:ln>
                <a:noFill/>
              </a:ln>
              <a:solidFill>
                <a:srgbClr val="9D9D9D"/>
              </a:solidFill>
              <a:effectLst/>
              <a:uLnTx/>
              <a:uFillTx/>
              <a:latin typeface="+mn-lt"/>
              <a:ea typeface="+mn-ea"/>
              <a:cs typeface="+mn-cs"/>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p:txBody>
          <a:bodyPr vert="eaVert"/>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B4F9C41A-BD3B-44FB-8B34-C9EF4817288B}" type="datetime1">
              <a:rPr kumimoji="0" lang="zh-CN" altLang="en-US" sz="1200" b="0" i="0" u="none" strike="noStrike" kern="1200" cap="none" spc="0" normalizeH="0" baseline="0" noProof="0">
                <a:ln>
                  <a:noFill/>
                </a:ln>
                <a:solidFill>
                  <a:srgbClr val="9D9D9D"/>
                </a:solidFill>
                <a:effectLst/>
                <a:uLnTx/>
                <a:uFillTx/>
                <a:latin typeface="+mn-lt"/>
                <a:ea typeface="+mn-ea"/>
                <a:cs typeface="+mn-cs"/>
              </a:rPr>
              <a:t>2026/2/17</a:t>
            </a:fld>
            <a:endParaRPr kumimoji="0" lang="en-US" sz="1200" b="0" i="0" u="none" strike="noStrike" kern="1200" cap="none" spc="0" normalizeH="0" baseline="0" noProof="0">
              <a:ln>
                <a:noFill/>
              </a:ln>
              <a:solidFill>
                <a:srgbClr val="9D9D9D"/>
              </a:solidFill>
              <a:effectLst/>
              <a:uLnTx/>
              <a:uFillTx/>
              <a:latin typeface="+mn-lt"/>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9D9D9D"/>
              </a:solidFill>
              <a:effectLst/>
              <a:uLnTx/>
              <a:uFillTx/>
              <a:latin typeface="+mn-lt"/>
              <a:ea typeface="+mn-ea"/>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62DF54B1-C566-493B-9294-82CB0EF187F0}" type="slidenum">
              <a:rPr kumimoji="0" lang="zh-CN" altLang="en-US" sz="1200" b="0" i="0" u="none" strike="noStrike" kern="1200" cap="none" spc="0" normalizeH="0" baseline="0" noProof="0">
                <a:ln>
                  <a:noFill/>
                </a:ln>
                <a:solidFill>
                  <a:srgbClr val="9D9D9D"/>
                </a:solidFill>
                <a:effectLst/>
                <a:uLnTx/>
                <a:uFillTx/>
                <a:latin typeface="+mn-lt"/>
                <a:ea typeface="+mn-ea"/>
                <a:cs typeface="+mn-cs"/>
              </a:rPr>
              <a:t>‹#›</a:t>
            </a:fld>
            <a:endParaRPr kumimoji="0" lang="en-US" sz="1200" b="0" i="0" u="none" strike="noStrike" kern="1200" cap="none" spc="0" normalizeH="0" baseline="0" noProof="0">
              <a:ln>
                <a:noFill/>
              </a:ln>
              <a:solidFill>
                <a:srgbClr val="9D9D9D"/>
              </a:solidFill>
              <a:effectLst/>
              <a:uLnTx/>
              <a:uFillTx/>
              <a:latin typeface="+mn-lt"/>
              <a:ea typeface="+mn-ea"/>
              <a:cs typeface="+mn-cs"/>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38925" y="312738"/>
            <a:ext cx="2071688" cy="5478462"/>
          </a:xfrm>
        </p:spPr>
        <p:txBody>
          <a:bodyPr vert="eaVert"/>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a:xfrm>
            <a:off x="419100" y="312738"/>
            <a:ext cx="6067425" cy="5478462"/>
          </a:xfrm>
        </p:spPr>
        <p:txBody>
          <a:bodyPr vert="eaVert"/>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B4F9C41A-BD3B-44FB-8B34-C9EF4817288B}" type="datetime1">
              <a:rPr kumimoji="0" lang="zh-CN" altLang="en-US" sz="1200" b="0" i="0" u="none" strike="noStrike" kern="1200" cap="none" spc="0" normalizeH="0" baseline="0" noProof="0">
                <a:ln>
                  <a:noFill/>
                </a:ln>
                <a:solidFill>
                  <a:srgbClr val="9D9D9D"/>
                </a:solidFill>
                <a:effectLst/>
                <a:uLnTx/>
                <a:uFillTx/>
                <a:latin typeface="+mn-lt"/>
                <a:ea typeface="+mn-ea"/>
                <a:cs typeface="+mn-cs"/>
              </a:rPr>
              <a:t>2026/2/17</a:t>
            </a:fld>
            <a:endParaRPr kumimoji="0" lang="en-US" sz="1200" b="0" i="0" u="none" strike="noStrike" kern="1200" cap="none" spc="0" normalizeH="0" baseline="0" noProof="0">
              <a:ln>
                <a:noFill/>
              </a:ln>
              <a:solidFill>
                <a:srgbClr val="9D9D9D"/>
              </a:solidFill>
              <a:effectLst/>
              <a:uLnTx/>
              <a:uFillTx/>
              <a:latin typeface="+mn-lt"/>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9D9D9D"/>
              </a:solidFill>
              <a:effectLst/>
              <a:uLnTx/>
              <a:uFillTx/>
              <a:latin typeface="+mn-lt"/>
              <a:ea typeface="+mn-ea"/>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62DF54B1-C566-493B-9294-82CB0EF187F0}" type="slidenum">
              <a:rPr kumimoji="0" lang="zh-CN" altLang="en-US" sz="1200" b="0" i="0" u="none" strike="noStrike" kern="1200" cap="none" spc="0" normalizeH="0" baseline="0" noProof="0">
                <a:ln>
                  <a:noFill/>
                </a:ln>
                <a:solidFill>
                  <a:srgbClr val="9D9D9D"/>
                </a:solidFill>
                <a:effectLst/>
                <a:uLnTx/>
                <a:uFillTx/>
                <a:latin typeface="+mn-lt"/>
                <a:ea typeface="+mn-ea"/>
                <a:cs typeface="+mn-cs"/>
              </a:rPr>
              <a:t>‹#›</a:t>
            </a:fld>
            <a:endParaRPr kumimoji="0" lang="en-US" sz="1200" b="0" i="0" u="none" strike="noStrike" kern="1200" cap="none" spc="0" normalizeH="0" baseline="0" noProof="0">
              <a:ln>
                <a:noFill/>
              </a:ln>
              <a:solidFill>
                <a:srgbClr val="9D9D9D"/>
              </a:solidFill>
              <a:effectLst/>
              <a:uLnTx/>
              <a:uFillTx/>
              <a:latin typeface="+mn-lt"/>
              <a:ea typeface="+mn-ea"/>
              <a:cs typeface="+mn-cs"/>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lstStyle>
            <a:lvl1pPr>
              <a:defRPr sz="6000"/>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noProof="1" smtClean="0"/>
              <a:t>单击此处编辑母版文本样式</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5095E5AF-9B0D-4B40-9732-7A5A0DFCF7FA}" type="datetime1">
              <a:rPr kumimoji="0" lang="zh-CN" altLang="en-US" sz="1200" b="0" i="0" u="none" strike="noStrike" kern="1200" cap="none" spc="0" normalizeH="0" baseline="0" noProof="0">
                <a:ln>
                  <a:noFill/>
                </a:ln>
                <a:solidFill>
                  <a:srgbClr val="9D9D9D"/>
                </a:solidFill>
                <a:effectLst/>
                <a:uLnTx/>
                <a:uFillTx/>
                <a:latin typeface="+mn-lt"/>
                <a:ea typeface="+mn-ea"/>
                <a:cs typeface="+mn-cs"/>
              </a:rPr>
              <a:t>2026/2/17</a:t>
            </a:fld>
            <a:endParaRPr kumimoji="0" lang="en-US" sz="1200" b="0" i="0" u="none" strike="noStrike" kern="1200" cap="none" spc="0" normalizeH="0" baseline="0" noProof="0">
              <a:ln>
                <a:noFill/>
              </a:ln>
              <a:solidFill>
                <a:srgbClr val="9D9D9D"/>
              </a:solidFill>
              <a:effectLst/>
              <a:uLnTx/>
              <a:uFillTx/>
              <a:latin typeface="+mn-lt"/>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9D9D9D"/>
              </a:solidFill>
              <a:effectLst/>
              <a:uLnTx/>
              <a:uFillTx/>
              <a:latin typeface="+mn-lt"/>
              <a:ea typeface="+mn-ea"/>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542648F0-3BEB-46D0-946B-15A1CD538452}" type="slidenum">
              <a:rPr kumimoji="0" lang="zh-CN" altLang="en-US" sz="1200" b="0" i="0" u="none" strike="noStrike" kern="1200" cap="none" spc="0" normalizeH="0" baseline="0" noProof="0">
                <a:ln>
                  <a:noFill/>
                </a:ln>
                <a:solidFill>
                  <a:srgbClr val="9D9D9D"/>
                </a:solidFill>
                <a:effectLst/>
                <a:uLnTx/>
                <a:uFillTx/>
                <a:latin typeface="+mn-lt"/>
                <a:ea typeface="+mn-ea"/>
                <a:cs typeface="+mn-cs"/>
              </a:rPr>
              <a:t>‹#›</a:t>
            </a:fld>
            <a:endParaRPr kumimoji="0" lang="en-US" sz="1200" b="0" i="0" u="none" strike="noStrike" kern="1200" cap="none" spc="0" normalizeH="0" baseline="0" noProof="0">
              <a:ln>
                <a:noFill/>
              </a:ln>
              <a:solidFill>
                <a:srgbClr val="9D9D9D"/>
              </a:solidFill>
              <a:effectLst/>
              <a:uLnTx/>
              <a:uFillTx/>
              <a:latin typeface="+mn-lt"/>
              <a:ea typeface="+mn-ea"/>
              <a:cs typeface="+mn-cs"/>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sz="half" idx="1"/>
          </p:nvPr>
        </p:nvSpPr>
        <p:spPr>
          <a:xfrm>
            <a:off x="419100" y="1184275"/>
            <a:ext cx="4068763" cy="5354638"/>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内容占位符 3"/>
          <p:cNvSpPr>
            <a:spLocks noGrp="1"/>
          </p:cNvSpPr>
          <p:nvPr>
            <p:ph sz="half" idx="2"/>
          </p:nvPr>
        </p:nvSpPr>
        <p:spPr>
          <a:xfrm>
            <a:off x="4640263" y="1184275"/>
            <a:ext cx="4070350" cy="5354638"/>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5095E5AF-9B0D-4B40-9732-7A5A0DFCF7FA}" type="datetime1">
              <a:rPr kumimoji="0" lang="zh-CN" altLang="en-US" sz="1200" b="0" i="0" u="none" strike="noStrike" kern="1200" cap="none" spc="0" normalizeH="0" baseline="0" noProof="0">
                <a:ln>
                  <a:noFill/>
                </a:ln>
                <a:solidFill>
                  <a:srgbClr val="9D9D9D"/>
                </a:solidFill>
                <a:effectLst/>
                <a:uLnTx/>
                <a:uFillTx/>
                <a:latin typeface="+mn-lt"/>
                <a:ea typeface="+mn-ea"/>
                <a:cs typeface="+mn-cs"/>
              </a:rPr>
              <a:t>2026/2/17</a:t>
            </a:fld>
            <a:endParaRPr kumimoji="0" lang="en-US" sz="1200" b="0" i="0" u="none" strike="noStrike" kern="1200" cap="none" spc="0" normalizeH="0" baseline="0" noProof="0">
              <a:ln>
                <a:noFill/>
              </a:ln>
              <a:solidFill>
                <a:srgbClr val="9D9D9D"/>
              </a:solidFill>
              <a:effectLst/>
              <a:uLnTx/>
              <a:uFillTx/>
              <a:latin typeface="+mn-lt"/>
              <a:ea typeface="+mn-ea"/>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9D9D9D"/>
              </a:solidFill>
              <a:effectLst/>
              <a:uLnTx/>
              <a:uFillTx/>
              <a:latin typeface="+mn-lt"/>
              <a:ea typeface="+mn-ea"/>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542648F0-3BEB-46D0-946B-15A1CD538452}" type="slidenum">
              <a:rPr kumimoji="0" lang="zh-CN" altLang="en-US" sz="1200" b="0" i="0" u="none" strike="noStrike" kern="1200" cap="none" spc="0" normalizeH="0" baseline="0" noProof="0">
                <a:ln>
                  <a:noFill/>
                </a:ln>
                <a:solidFill>
                  <a:srgbClr val="9D9D9D"/>
                </a:solidFill>
                <a:effectLst/>
                <a:uLnTx/>
                <a:uFillTx/>
                <a:latin typeface="+mn-lt"/>
                <a:ea typeface="+mn-ea"/>
                <a:cs typeface="+mn-cs"/>
              </a:rPr>
              <a:t>‹#›</a:t>
            </a:fld>
            <a:endParaRPr kumimoji="0" lang="en-US" sz="1200" b="0" i="0" u="none" strike="noStrike" kern="1200" cap="none" spc="0" normalizeH="0" baseline="0" noProof="0">
              <a:ln>
                <a:noFill/>
              </a:ln>
              <a:solidFill>
                <a:srgbClr val="9D9D9D"/>
              </a:solidFill>
              <a:effectLst/>
              <a:uLnTx/>
              <a:uFillTx/>
              <a:latin typeface="+mn-lt"/>
              <a:ea typeface="+mn-ea"/>
              <a:cs typeface="+mn-cs"/>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365125"/>
            <a:ext cx="7886700" cy="1325563"/>
          </a:xfrm>
        </p:spPr>
        <p:txBody>
          <a:body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smtClean="0"/>
              <a:t>单击此处编辑母版文本样式</a:t>
            </a:r>
          </a:p>
        </p:txBody>
      </p:sp>
      <p:sp>
        <p:nvSpPr>
          <p:cNvPr id="4" name="内容占位符 3"/>
          <p:cNvSpPr>
            <a:spLocks noGrp="1"/>
          </p:cNvSpPr>
          <p:nvPr>
            <p:ph sz="half" idx="2"/>
          </p:nvPr>
        </p:nvSpPr>
        <p:spPr>
          <a:xfrm>
            <a:off x="630238" y="2505075"/>
            <a:ext cx="3868737" cy="3684588"/>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5" name="文本占位符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smtClean="0"/>
              <a:t>单击此处编辑母版文本样式</a:t>
            </a:r>
          </a:p>
        </p:txBody>
      </p:sp>
      <p:sp>
        <p:nvSpPr>
          <p:cNvPr id="6" name="内容占位符 5"/>
          <p:cNvSpPr>
            <a:spLocks noGrp="1"/>
          </p:cNvSpPr>
          <p:nvPr>
            <p:ph sz="quarter" idx="4"/>
          </p:nvPr>
        </p:nvSpPr>
        <p:spPr>
          <a:xfrm>
            <a:off x="4629150" y="2505075"/>
            <a:ext cx="3887788" cy="3684588"/>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7" name="日期占位符 6"/>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5095E5AF-9B0D-4B40-9732-7A5A0DFCF7FA}" type="datetime1">
              <a:rPr kumimoji="0" lang="zh-CN" altLang="en-US" sz="1200" b="0" i="0" u="none" strike="noStrike" kern="1200" cap="none" spc="0" normalizeH="0" baseline="0" noProof="0">
                <a:ln>
                  <a:noFill/>
                </a:ln>
                <a:solidFill>
                  <a:srgbClr val="9D9D9D"/>
                </a:solidFill>
                <a:effectLst/>
                <a:uLnTx/>
                <a:uFillTx/>
                <a:latin typeface="+mn-lt"/>
                <a:ea typeface="+mn-ea"/>
                <a:cs typeface="+mn-cs"/>
              </a:rPr>
              <a:t>2026/2/17</a:t>
            </a:fld>
            <a:endParaRPr kumimoji="0" lang="en-US" sz="1200" b="0" i="0" u="none" strike="noStrike" kern="1200" cap="none" spc="0" normalizeH="0" baseline="0" noProof="0">
              <a:ln>
                <a:noFill/>
              </a:ln>
              <a:solidFill>
                <a:srgbClr val="9D9D9D"/>
              </a:solidFill>
              <a:effectLst/>
              <a:uLnTx/>
              <a:uFillTx/>
              <a:latin typeface="+mn-lt"/>
              <a:ea typeface="+mn-ea"/>
              <a:cs typeface="+mn-cs"/>
            </a:endParaRPr>
          </a:p>
        </p:txBody>
      </p:sp>
      <p:sp>
        <p:nvSpPr>
          <p:cNvPr id="8" name="页脚占位符 7"/>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9D9D9D"/>
              </a:solidFill>
              <a:effectLst/>
              <a:uLnTx/>
              <a:uFillTx/>
              <a:latin typeface="+mn-lt"/>
              <a:ea typeface="+mn-ea"/>
              <a:cs typeface="+mn-cs"/>
            </a:endParaRPr>
          </a:p>
        </p:txBody>
      </p:sp>
      <p:sp>
        <p:nvSpPr>
          <p:cNvPr id="9" name="灯片编号占位符 8"/>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542648F0-3BEB-46D0-946B-15A1CD538452}" type="slidenum">
              <a:rPr kumimoji="0" lang="zh-CN" altLang="en-US" sz="1200" b="0" i="0" u="none" strike="noStrike" kern="1200" cap="none" spc="0" normalizeH="0" baseline="0" noProof="0">
                <a:ln>
                  <a:noFill/>
                </a:ln>
                <a:solidFill>
                  <a:srgbClr val="9D9D9D"/>
                </a:solidFill>
                <a:effectLst/>
                <a:uLnTx/>
                <a:uFillTx/>
                <a:latin typeface="+mn-lt"/>
                <a:ea typeface="+mn-ea"/>
                <a:cs typeface="+mn-cs"/>
              </a:rPr>
              <a:t>‹#›</a:t>
            </a:fld>
            <a:endParaRPr kumimoji="0" lang="en-US" sz="1200" b="0" i="0" u="none" strike="noStrike" kern="1200" cap="none" spc="0" normalizeH="0" baseline="0" noProof="0">
              <a:ln>
                <a:noFill/>
              </a:ln>
              <a:solidFill>
                <a:srgbClr val="9D9D9D"/>
              </a:solidFill>
              <a:effectLst/>
              <a:uLnTx/>
              <a:uFillTx/>
              <a:latin typeface="+mn-lt"/>
              <a:ea typeface="+mn-ea"/>
              <a:cs typeface="+mn-cs"/>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日期占位符 2"/>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5095E5AF-9B0D-4B40-9732-7A5A0DFCF7FA}" type="datetime1">
              <a:rPr kumimoji="0" lang="zh-CN" altLang="en-US" sz="1200" b="0" i="0" u="none" strike="noStrike" kern="1200" cap="none" spc="0" normalizeH="0" baseline="0" noProof="0">
                <a:ln>
                  <a:noFill/>
                </a:ln>
                <a:solidFill>
                  <a:srgbClr val="9D9D9D"/>
                </a:solidFill>
                <a:effectLst/>
                <a:uLnTx/>
                <a:uFillTx/>
                <a:latin typeface="+mn-lt"/>
                <a:ea typeface="+mn-ea"/>
                <a:cs typeface="+mn-cs"/>
              </a:rPr>
              <a:t>2026/2/17</a:t>
            </a:fld>
            <a:endParaRPr kumimoji="0" lang="en-US" sz="1200" b="0" i="0" u="none" strike="noStrike" kern="1200" cap="none" spc="0" normalizeH="0" baseline="0" noProof="0">
              <a:ln>
                <a:noFill/>
              </a:ln>
              <a:solidFill>
                <a:srgbClr val="9D9D9D"/>
              </a:solidFill>
              <a:effectLst/>
              <a:uLnTx/>
              <a:uFillTx/>
              <a:latin typeface="+mn-lt"/>
              <a:ea typeface="+mn-ea"/>
              <a:cs typeface="+mn-cs"/>
            </a:endParaRPr>
          </a:p>
        </p:txBody>
      </p:sp>
      <p:sp>
        <p:nvSpPr>
          <p:cNvPr id="4" name="页脚占位符 3"/>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9D9D9D"/>
              </a:solidFill>
              <a:effectLst/>
              <a:uLnTx/>
              <a:uFillTx/>
              <a:latin typeface="+mn-lt"/>
              <a:ea typeface="+mn-ea"/>
              <a:cs typeface="+mn-cs"/>
            </a:endParaRPr>
          </a:p>
        </p:txBody>
      </p:sp>
      <p:sp>
        <p:nvSpPr>
          <p:cNvPr id="5" name="灯片编号占位符 4"/>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542648F0-3BEB-46D0-946B-15A1CD538452}" type="slidenum">
              <a:rPr kumimoji="0" lang="zh-CN" altLang="en-US" sz="1200" b="0" i="0" u="none" strike="noStrike" kern="1200" cap="none" spc="0" normalizeH="0" baseline="0" noProof="0">
                <a:ln>
                  <a:noFill/>
                </a:ln>
                <a:solidFill>
                  <a:srgbClr val="9D9D9D"/>
                </a:solidFill>
                <a:effectLst/>
                <a:uLnTx/>
                <a:uFillTx/>
                <a:latin typeface="+mn-lt"/>
                <a:ea typeface="+mn-ea"/>
                <a:cs typeface="+mn-cs"/>
              </a:rPr>
              <a:t>‹#›</a:t>
            </a:fld>
            <a:endParaRPr kumimoji="0" lang="en-US" sz="1200" b="0" i="0" u="none" strike="noStrike" kern="1200" cap="none" spc="0" normalizeH="0" baseline="0" noProof="0">
              <a:ln>
                <a:noFill/>
              </a:ln>
              <a:solidFill>
                <a:srgbClr val="9D9D9D"/>
              </a:solidFill>
              <a:effectLst/>
              <a:uLnTx/>
              <a:uFillTx/>
              <a:latin typeface="+mn-lt"/>
              <a:ea typeface="+mn-ea"/>
              <a:cs typeface="+mn-cs"/>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5095E5AF-9B0D-4B40-9732-7A5A0DFCF7FA}" type="datetime1">
              <a:rPr kumimoji="0" lang="zh-CN" altLang="en-US" sz="1200" b="0" i="0" u="none" strike="noStrike" kern="1200" cap="none" spc="0" normalizeH="0" baseline="0" noProof="0">
                <a:ln>
                  <a:noFill/>
                </a:ln>
                <a:solidFill>
                  <a:srgbClr val="9D9D9D"/>
                </a:solidFill>
                <a:effectLst/>
                <a:uLnTx/>
                <a:uFillTx/>
                <a:latin typeface="+mn-lt"/>
                <a:ea typeface="+mn-ea"/>
                <a:cs typeface="+mn-cs"/>
              </a:rPr>
              <a:t>2026/2/17</a:t>
            </a:fld>
            <a:endParaRPr kumimoji="0" lang="en-US" sz="1200" b="0" i="0" u="none" strike="noStrike" kern="1200" cap="none" spc="0" normalizeH="0" baseline="0" noProof="0">
              <a:ln>
                <a:noFill/>
              </a:ln>
              <a:solidFill>
                <a:srgbClr val="9D9D9D"/>
              </a:solidFill>
              <a:effectLst/>
              <a:uLnTx/>
              <a:uFillTx/>
              <a:latin typeface="+mn-lt"/>
              <a:ea typeface="+mn-ea"/>
              <a:cs typeface="+mn-cs"/>
            </a:endParaRPr>
          </a:p>
        </p:txBody>
      </p:sp>
      <p:sp>
        <p:nvSpPr>
          <p:cNvPr id="3" name="页脚占位符 2"/>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9D9D9D"/>
              </a:solidFill>
              <a:effectLst/>
              <a:uLnTx/>
              <a:uFillTx/>
              <a:latin typeface="+mn-lt"/>
              <a:ea typeface="+mn-ea"/>
              <a:cs typeface="+mn-cs"/>
            </a:endParaRPr>
          </a:p>
        </p:txBody>
      </p:sp>
      <p:sp>
        <p:nvSpPr>
          <p:cNvPr id="4" name="灯片编号占位符 3"/>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542648F0-3BEB-46D0-946B-15A1CD538452}" type="slidenum">
              <a:rPr kumimoji="0" lang="zh-CN" altLang="en-US" sz="1200" b="0" i="0" u="none" strike="noStrike" kern="1200" cap="none" spc="0" normalizeH="0" baseline="0" noProof="0">
                <a:ln>
                  <a:noFill/>
                </a:ln>
                <a:solidFill>
                  <a:srgbClr val="9D9D9D"/>
                </a:solidFill>
                <a:effectLst/>
                <a:uLnTx/>
                <a:uFillTx/>
                <a:latin typeface="+mn-lt"/>
                <a:ea typeface="+mn-ea"/>
                <a:cs typeface="+mn-cs"/>
              </a:rPr>
              <a:t>‹#›</a:t>
            </a:fld>
            <a:endParaRPr kumimoji="0" lang="en-US" sz="1200" b="0" i="0" u="none" strike="noStrike" kern="1200" cap="none" spc="0" normalizeH="0" baseline="0" noProof="0">
              <a:ln>
                <a:noFill/>
              </a:ln>
              <a:solidFill>
                <a:srgbClr val="9D9D9D"/>
              </a:solidFill>
              <a:effectLst/>
              <a:uLnTx/>
              <a:uFillTx/>
              <a:latin typeface="+mn-lt"/>
              <a:ea typeface="+mn-ea"/>
              <a:cs typeface="+mn-cs"/>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lstStyle>
            <a:lvl1pPr>
              <a:defRPr sz="3200"/>
            </a:lvl1pPr>
          </a:lstStyle>
          <a:p>
            <a:r>
              <a:rPr lang="zh-CN" altLang="en-US" noProof="1" smtClean="0"/>
              <a:t>单击此处编辑母版标题样式</a:t>
            </a:r>
            <a:endParaRPr lang="zh-CN" altLang="en-US" noProof="1"/>
          </a:p>
        </p:txBody>
      </p:sp>
      <p:sp>
        <p:nvSpPr>
          <p:cNvPr id="3" name="内容占位符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noProof="1" smtClean="0"/>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5095E5AF-9B0D-4B40-9732-7A5A0DFCF7FA}" type="datetime1">
              <a:rPr kumimoji="0" lang="zh-CN" altLang="en-US" sz="1200" b="0" i="0" u="none" strike="noStrike" kern="1200" cap="none" spc="0" normalizeH="0" baseline="0" noProof="0">
                <a:ln>
                  <a:noFill/>
                </a:ln>
                <a:solidFill>
                  <a:srgbClr val="9D9D9D"/>
                </a:solidFill>
                <a:effectLst/>
                <a:uLnTx/>
                <a:uFillTx/>
                <a:latin typeface="+mn-lt"/>
                <a:ea typeface="+mn-ea"/>
                <a:cs typeface="+mn-cs"/>
              </a:rPr>
              <a:t>2026/2/17</a:t>
            </a:fld>
            <a:endParaRPr kumimoji="0" lang="en-US" sz="1200" b="0" i="0" u="none" strike="noStrike" kern="1200" cap="none" spc="0" normalizeH="0" baseline="0" noProof="0">
              <a:ln>
                <a:noFill/>
              </a:ln>
              <a:solidFill>
                <a:srgbClr val="9D9D9D"/>
              </a:solidFill>
              <a:effectLst/>
              <a:uLnTx/>
              <a:uFillTx/>
              <a:latin typeface="+mn-lt"/>
              <a:ea typeface="+mn-ea"/>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9D9D9D"/>
              </a:solidFill>
              <a:effectLst/>
              <a:uLnTx/>
              <a:uFillTx/>
              <a:latin typeface="+mn-lt"/>
              <a:ea typeface="+mn-ea"/>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542648F0-3BEB-46D0-946B-15A1CD538452}" type="slidenum">
              <a:rPr kumimoji="0" lang="zh-CN" altLang="en-US" sz="1200" b="0" i="0" u="none" strike="noStrike" kern="1200" cap="none" spc="0" normalizeH="0" baseline="0" noProof="0">
                <a:ln>
                  <a:noFill/>
                </a:ln>
                <a:solidFill>
                  <a:srgbClr val="9D9D9D"/>
                </a:solidFill>
                <a:effectLst/>
                <a:uLnTx/>
                <a:uFillTx/>
                <a:latin typeface="+mn-lt"/>
                <a:ea typeface="+mn-ea"/>
                <a:cs typeface="+mn-cs"/>
              </a:rPr>
              <a:t>‹#›</a:t>
            </a:fld>
            <a:endParaRPr kumimoji="0" lang="en-US" sz="1200" b="0" i="0" u="none" strike="noStrike" kern="1200" cap="none" spc="0" normalizeH="0" baseline="0" noProof="0">
              <a:ln>
                <a:noFill/>
              </a:ln>
              <a:solidFill>
                <a:srgbClr val="9D9D9D"/>
              </a:solidFill>
              <a:effectLst/>
              <a:uLnTx/>
              <a:uFillTx/>
              <a:latin typeface="+mn-lt"/>
              <a:ea typeface="+mn-ea"/>
              <a:cs typeface="+mn-cs"/>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lstStyle>
            <a:lvl1pPr>
              <a:defRPr sz="3200"/>
            </a:lvl1pPr>
          </a:lstStyle>
          <a:p>
            <a:r>
              <a:rPr lang="zh-CN" altLang="en-US" noProof="1" smtClean="0"/>
              <a:t>单击此处编辑母版标题样式</a:t>
            </a:r>
            <a:endParaRPr lang="zh-CN" altLang="en-US" noProof="1"/>
          </a:p>
        </p:txBody>
      </p:sp>
      <p:sp>
        <p:nvSpPr>
          <p:cNvPr id="3" name="图片占位符 2"/>
          <p:cNvSpPr>
            <a:spLocks noGrp="1"/>
          </p:cNvSpPr>
          <p:nvPr>
            <p:ph type="pic" idx="1"/>
          </p:nvPr>
        </p:nvSpPr>
        <p:spPr>
          <a:xfrm>
            <a:off x="3887788" y="987425"/>
            <a:ext cx="4629150" cy="4873625"/>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just" defTabSz="914400" rtl="0" eaLnBrk="0" fontAlgn="base" latinLnBrk="0" hangingPunct="0">
              <a:lnSpc>
                <a:spcPct val="110000"/>
              </a:lnSpc>
              <a:spcBef>
                <a:spcPts val="600"/>
              </a:spcBef>
              <a:spcAft>
                <a:spcPct val="0"/>
              </a:spcAft>
              <a:buClr>
                <a:schemeClr val="accent1"/>
              </a:buClr>
              <a:buSzPct val="80000"/>
              <a:buFont typeface="Wingdings" panose="05000000000000000000" pitchFamily="2" charset="2"/>
              <a:buNone/>
              <a:defRPr/>
            </a:pPr>
            <a:endParaRPr kumimoji="0" lang="zh-CN" altLang="en-US" sz="3200" b="0" i="0" u="none" strike="noStrike" kern="1200" cap="none" spc="0" normalizeH="0" baseline="0" noProof="0" smtClean="0">
              <a:ln>
                <a:noFill/>
              </a:ln>
              <a:solidFill>
                <a:schemeClr val="accent1"/>
              </a:solidFill>
              <a:effectLst/>
              <a:uLnTx/>
              <a:uFillTx/>
              <a:latin typeface="+mn-lt"/>
              <a:ea typeface="+mn-ea"/>
              <a:cs typeface="+mn-cs"/>
            </a:endParaRPr>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noProof="1" smtClean="0"/>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5095E5AF-9B0D-4B40-9732-7A5A0DFCF7FA}" type="datetime1">
              <a:rPr kumimoji="0" lang="zh-CN" altLang="en-US" sz="1200" b="0" i="0" u="none" strike="noStrike" kern="1200" cap="none" spc="0" normalizeH="0" baseline="0" noProof="0">
                <a:ln>
                  <a:noFill/>
                </a:ln>
                <a:solidFill>
                  <a:srgbClr val="9D9D9D"/>
                </a:solidFill>
                <a:effectLst/>
                <a:uLnTx/>
                <a:uFillTx/>
                <a:latin typeface="+mn-lt"/>
                <a:ea typeface="+mn-ea"/>
                <a:cs typeface="+mn-cs"/>
              </a:rPr>
              <a:t>2026/2/17</a:t>
            </a:fld>
            <a:endParaRPr kumimoji="0" lang="en-US" sz="1200" b="0" i="0" u="none" strike="noStrike" kern="1200" cap="none" spc="0" normalizeH="0" baseline="0" noProof="0">
              <a:ln>
                <a:noFill/>
              </a:ln>
              <a:solidFill>
                <a:srgbClr val="9D9D9D"/>
              </a:solidFill>
              <a:effectLst/>
              <a:uLnTx/>
              <a:uFillTx/>
              <a:latin typeface="+mn-lt"/>
              <a:ea typeface="+mn-ea"/>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9D9D9D"/>
              </a:solidFill>
              <a:effectLst/>
              <a:uLnTx/>
              <a:uFillTx/>
              <a:latin typeface="+mn-lt"/>
              <a:ea typeface="+mn-ea"/>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542648F0-3BEB-46D0-946B-15A1CD538452}" type="slidenum">
              <a:rPr kumimoji="0" lang="zh-CN" altLang="en-US" sz="1200" b="0" i="0" u="none" strike="noStrike" kern="1200" cap="none" spc="0" normalizeH="0" baseline="0" noProof="0">
                <a:ln>
                  <a:noFill/>
                </a:ln>
                <a:solidFill>
                  <a:srgbClr val="9D9D9D"/>
                </a:solidFill>
                <a:effectLst/>
                <a:uLnTx/>
                <a:uFillTx/>
                <a:latin typeface="+mn-lt"/>
                <a:ea typeface="+mn-ea"/>
                <a:cs typeface="+mn-cs"/>
              </a:rPr>
              <a:t>‹#›</a:t>
            </a:fld>
            <a:endParaRPr kumimoji="0" lang="en-US" sz="1200" b="0" i="0" u="none" strike="noStrike" kern="1200" cap="none" spc="0" normalizeH="0" baseline="0" noProof="0">
              <a:ln>
                <a:noFill/>
              </a:ln>
              <a:solidFill>
                <a:srgbClr val="9D9D9D"/>
              </a:solidFill>
              <a:effectLst/>
              <a:uLnTx/>
              <a:uFillTx/>
              <a:latin typeface="+mn-lt"/>
              <a:ea typeface="+mn-ea"/>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2.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图片 7"/>
          <p:cNvPicPr>
            <a:picLocks noChangeAspect="1"/>
          </p:cNvPicPr>
          <p:nvPr/>
        </p:nvPicPr>
        <p:blipFill>
          <a:blip r:embed="rId13"/>
          <a:srcRect t="1688" b="27"/>
          <a:stretch>
            <a:fillRect/>
          </a:stretch>
        </p:blipFill>
        <p:spPr>
          <a:xfrm>
            <a:off x="-33337" y="0"/>
            <a:ext cx="9177337" cy="6858000"/>
          </a:xfrm>
          <a:prstGeom prst="rect">
            <a:avLst/>
          </a:prstGeom>
          <a:noFill/>
          <a:ln w="9525">
            <a:noFill/>
          </a:ln>
        </p:spPr>
      </p:pic>
      <p:sp>
        <p:nvSpPr>
          <p:cNvPr id="1027" name="KSO_BT1"/>
          <p:cNvSpPr>
            <a:spLocks noGrp="1"/>
          </p:cNvSpPr>
          <p:nvPr>
            <p:ph type="title"/>
          </p:nvPr>
        </p:nvSpPr>
        <p:spPr>
          <a:xfrm>
            <a:off x="415925" y="254000"/>
            <a:ext cx="8291513" cy="709613"/>
          </a:xfrm>
          <a:prstGeom prst="rect">
            <a:avLst/>
          </a:prstGeom>
          <a:noFill/>
          <a:ln w="9525">
            <a:noFill/>
          </a:ln>
        </p:spPr>
        <p:txBody>
          <a:bodyPr anchor="b" anchorCtr="0"/>
          <a:lstStyle/>
          <a:p>
            <a:pPr lvl="0"/>
            <a:r>
              <a:rPr lang="zh-CN" altLang="zh-CN" dirty="0"/>
              <a:t>单击此处编辑母版标题样式</a:t>
            </a:r>
          </a:p>
        </p:txBody>
      </p:sp>
      <p:sp>
        <p:nvSpPr>
          <p:cNvPr id="1028" name="KSO_BC1"/>
          <p:cNvSpPr>
            <a:spLocks noGrp="1"/>
          </p:cNvSpPr>
          <p:nvPr>
            <p:ph type="body"/>
          </p:nvPr>
        </p:nvSpPr>
        <p:spPr>
          <a:xfrm>
            <a:off x="419100" y="1184275"/>
            <a:ext cx="8291513" cy="5354638"/>
          </a:xfrm>
          <a:prstGeom prst="rect">
            <a:avLst/>
          </a:prstGeom>
          <a:noFill/>
          <a:ln w="9525">
            <a:noFill/>
          </a:ln>
        </p:spPr>
        <p:txBody>
          <a:bodyPr/>
          <a:lstStyle/>
          <a:p>
            <a:pPr lvl="0"/>
            <a:r>
              <a:rPr lang="zh-CN" altLang="zh-CN" dirty="0"/>
              <a:t>单击此处编辑母版文本样式</a:t>
            </a:r>
          </a:p>
          <a:p>
            <a:pPr lvl="1"/>
            <a:r>
              <a:rPr lang="zh-CN" altLang="zh-CN" dirty="0"/>
              <a:t>第二级</a:t>
            </a:r>
          </a:p>
        </p:txBody>
      </p:sp>
      <p:sp>
        <p:nvSpPr>
          <p:cNvPr id="1029" name="KSO_FD"/>
          <p:cNvSpPr>
            <a:spLocks noGrp="1" noChangeArrowheads="1"/>
          </p:cNvSpPr>
          <p:nvPr>
            <p:ph type="dt" sz="half" idx="2"/>
          </p:nvPr>
        </p:nvSpPr>
        <p:spPr bwMode="auto">
          <a:xfrm>
            <a:off x="457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eaLnBrk="1" hangingPunct="1">
              <a:buFont typeface="Arial" panose="020B0604020202020204" pitchFamily="34" charset="0"/>
              <a:buNone/>
              <a:defRPr sz="1200">
                <a:solidFill>
                  <a:srgbClr val="9D9D9D"/>
                </a:solidFill>
                <a:latin typeface="+mn-lt"/>
                <a:ea typeface="+mn-ea"/>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5095E5AF-9B0D-4B40-9732-7A5A0DFCF7FA}" type="datetime1">
              <a:rPr kumimoji="0" lang="zh-CN" altLang="en-US" sz="1200" b="0" i="0" u="none" strike="noStrike" kern="1200" cap="none" spc="0" normalizeH="0" baseline="0" noProof="0">
                <a:ln>
                  <a:noFill/>
                </a:ln>
                <a:solidFill>
                  <a:srgbClr val="9D9D9D"/>
                </a:solidFill>
                <a:effectLst/>
                <a:uLnTx/>
                <a:uFillTx/>
                <a:latin typeface="+mn-lt"/>
                <a:ea typeface="+mn-ea"/>
                <a:cs typeface="+mn-cs"/>
              </a:rPr>
              <a:t>2026/2/17</a:t>
            </a:fld>
            <a:endParaRPr kumimoji="0" lang="en-US" sz="1200" b="0" i="0" u="none" strike="noStrike" kern="1200" cap="none" spc="0" normalizeH="0" baseline="0" noProof="0">
              <a:ln>
                <a:noFill/>
              </a:ln>
              <a:solidFill>
                <a:srgbClr val="9D9D9D"/>
              </a:solidFill>
              <a:effectLst/>
              <a:uLnTx/>
              <a:uFillTx/>
              <a:latin typeface="+mn-lt"/>
              <a:ea typeface="+mn-ea"/>
              <a:cs typeface="+mn-cs"/>
            </a:endParaRPr>
          </a:p>
        </p:txBody>
      </p:sp>
      <p:sp>
        <p:nvSpPr>
          <p:cNvPr id="1030" name="KSO_FT"/>
          <p:cNvSpPr>
            <a:spLocks noGrp="1" noChangeArrowheads="1"/>
          </p:cNvSpPr>
          <p:nvPr>
            <p:ph type="ftr" sz="quarter" idx="3"/>
          </p:nvPr>
        </p:nvSpPr>
        <p:spPr bwMode="auto">
          <a:xfrm>
            <a:off x="3124200" y="6245225"/>
            <a:ext cx="2895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eaLnBrk="1" hangingPunct="1">
              <a:buFont typeface="Arial" panose="020B0604020202020204" pitchFamily="34" charset="0"/>
              <a:buNone/>
              <a:defRPr sz="1200">
                <a:solidFill>
                  <a:srgbClr val="9D9D9D"/>
                </a:solidFill>
                <a:latin typeface="+mn-lt"/>
                <a:ea typeface="+mn-ea"/>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9D9D9D"/>
              </a:solidFill>
              <a:effectLst/>
              <a:uLnTx/>
              <a:uFillTx/>
              <a:latin typeface="+mn-lt"/>
              <a:ea typeface="+mn-ea"/>
              <a:cs typeface="+mn-cs"/>
            </a:endParaRPr>
          </a:p>
        </p:txBody>
      </p:sp>
      <p:sp>
        <p:nvSpPr>
          <p:cNvPr id="1031" name="KSO_FN"/>
          <p:cNvSpPr>
            <a:spLocks noGrp="1" noChangeArrowheads="1"/>
          </p:cNvSpPr>
          <p:nvPr>
            <p:ph type="sldNum" sz="quarter" idx="4"/>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r" eaLnBrk="1" hangingPunct="1">
              <a:buFont typeface="Arial" panose="020B0604020202020204" pitchFamily="34" charset="0"/>
              <a:buNone/>
              <a:defRPr sz="1200">
                <a:solidFill>
                  <a:srgbClr val="9D9D9D"/>
                </a:solidFill>
                <a:latin typeface="+mn-lt"/>
                <a:ea typeface="+mn-ea"/>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542648F0-3BEB-46D0-946B-15A1CD538452}" type="slidenum">
              <a:rPr kumimoji="0" lang="zh-CN" altLang="en-US" sz="1200" b="0" i="0" u="none" strike="noStrike" kern="1200" cap="none" spc="0" normalizeH="0" baseline="0" noProof="0">
                <a:ln>
                  <a:noFill/>
                </a:ln>
                <a:solidFill>
                  <a:srgbClr val="9D9D9D"/>
                </a:solidFill>
                <a:effectLst/>
                <a:uLnTx/>
                <a:uFillTx/>
                <a:latin typeface="+mn-lt"/>
                <a:ea typeface="+mn-ea"/>
                <a:cs typeface="+mn-cs"/>
              </a:rPr>
              <a:t>‹#›</a:t>
            </a:fld>
            <a:endParaRPr kumimoji="0" lang="en-US" sz="1200" b="0" i="0" u="none" strike="noStrike" kern="1200" cap="none" spc="0" normalizeH="0" baseline="0" noProof="0">
              <a:ln>
                <a:noFill/>
              </a:ln>
              <a:solidFill>
                <a:srgbClr val="9D9D9D"/>
              </a:solidFill>
              <a:effectLst/>
              <a:uLnTx/>
              <a:uFillTx/>
              <a:latin typeface="+mn-lt"/>
              <a:ea typeface="+mn-ea"/>
              <a:cs typeface="+mn-cs"/>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rtl="0" eaLnBrk="0" fontAlgn="base" hangingPunct="0">
        <a:lnSpc>
          <a:spcPct val="90000"/>
        </a:lnSpc>
        <a:spcBef>
          <a:spcPct val="0"/>
        </a:spcBef>
        <a:spcAft>
          <a:spcPct val="0"/>
        </a:spcAft>
        <a:defRPr sz="3200" b="1" kern="1200">
          <a:solidFill>
            <a:schemeClr val="accent1"/>
          </a:solidFill>
          <a:latin typeface="+mj-lt"/>
          <a:ea typeface="+mj-ea"/>
          <a:cs typeface="+mj-cs"/>
        </a:defRPr>
      </a:lvl1pPr>
      <a:lvl2pPr algn="l" rtl="0" eaLnBrk="0" fontAlgn="base" hangingPunct="0">
        <a:lnSpc>
          <a:spcPct val="90000"/>
        </a:lnSpc>
        <a:spcBef>
          <a:spcPct val="0"/>
        </a:spcBef>
        <a:spcAft>
          <a:spcPct val="0"/>
        </a:spcAft>
        <a:defRPr sz="3200" b="1">
          <a:solidFill>
            <a:schemeClr val="accent1"/>
          </a:solidFill>
          <a:latin typeface="微软雅黑" panose="020B0503020204020204" pitchFamily="34" charset="-122"/>
          <a:ea typeface="微软雅黑" panose="020B0503020204020204" pitchFamily="34" charset="-122"/>
        </a:defRPr>
      </a:lvl2pPr>
      <a:lvl3pPr algn="l" rtl="0" eaLnBrk="0" fontAlgn="base" hangingPunct="0">
        <a:lnSpc>
          <a:spcPct val="90000"/>
        </a:lnSpc>
        <a:spcBef>
          <a:spcPct val="0"/>
        </a:spcBef>
        <a:spcAft>
          <a:spcPct val="0"/>
        </a:spcAft>
        <a:defRPr sz="3200" b="1">
          <a:solidFill>
            <a:schemeClr val="accent1"/>
          </a:solidFill>
          <a:latin typeface="微软雅黑" panose="020B0503020204020204" pitchFamily="34" charset="-122"/>
          <a:ea typeface="微软雅黑" panose="020B0503020204020204" pitchFamily="34" charset="-122"/>
        </a:defRPr>
      </a:lvl3pPr>
      <a:lvl4pPr algn="l" rtl="0" eaLnBrk="0" fontAlgn="base" hangingPunct="0">
        <a:lnSpc>
          <a:spcPct val="90000"/>
        </a:lnSpc>
        <a:spcBef>
          <a:spcPct val="0"/>
        </a:spcBef>
        <a:spcAft>
          <a:spcPct val="0"/>
        </a:spcAft>
        <a:defRPr sz="3200" b="1">
          <a:solidFill>
            <a:schemeClr val="accent1"/>
          </a:solidFill>
          <a:latin typeface="微软雅黑" panose="020B0503020204020204" pitchFamily="34" charset="-122"/>
          <a:ea typeface="微软雅黑" panose="020B0503020204020204" pitchFamily="34" charset="-122"/>
        </a:defRPr>
      </a:lvl4pPr>
      <a:lvl5pPr algn="l" rtl="0" eaLnBrk="0" fontAlgn="base" hangingPunct="0">
        <a:lnSpc>
          <a:spcPct val="90000"/>
        </a:lnSpc>
        <a:spcBef>
          <a:spcPct val="0"/>
        </a:spcBef>
        <a:spcAft>
          <a:spcPct val="0"/>
        </a:spcAft>
        <a:defRPr sz="3200" b="1">
          <a:solidFill>
            <a:schemeClr val="accent1"/>
          </a:solidFill>
          <a:latin typeface="微软雅黑" panose="020B0503020204020204" pitchFamily="34" charset="-122"/>
          <a:ea typeface="微软雅黑" panose="020B0503020204020204" pitchFamily="34" charset="-122"/>
        </a:defRPr>
      </a:lvl5pPr>
      <a:lvl6pPr marL="457200" algn="l" rtl="0" eaLnBrk="0" fontAlgn="base" hangingPunct="0">
        <a:lnSpc>
          <a:spcPct val="90000"/>
        </a:lnSpc>
        <a:spcBef>
          <a:spcPct val="0"/>
        </a:spcBef>
        <a:spcAft>
          <a:spcPct val="0"/>
        </a:spcAft>
        <a:defRPr sz="3200" b="1">
          <a:solidFill>
            <a:schemeClr val="accent1"/>
          </a:solidFill>
          <a:latin typeface="微软雅黑" panose="020B0503020204020204" pitchFamily="34" charset="-122"/>
          <a:ea typeface="微软雅黑" panose="020B0503020204020204" pitchFamily="34" charset="-122"/>
        </a:defRPr>
      </a:lvl6pPr>
      <a:lvl7pPr marL="914400" algn="l" rtl="0" eaLnBrk="0" fontAlgn="base" hangingPunct="0">
        <a:lnSpc>
          <a:spcPct val="90000"/>
        </a:lnSpc>
        <a:spcBef>
          <a:spcPct val="0"/>
        </a:spcBef>
        <a:spcAft>
          <a:spcPct val="0"/>
        </a:spcAft>
        <a:defRPr sz="3200" b="1">
          <a:solidFill>
            <a:schemeClr val="accent1"/>
          </a:solidFill>
          <a:latin typeface="微软雅黑" panose="020B0503020204020204" pitchFamily="34" charset="-122"/>
          <a:ea typeface="微软雅黑" panose="020B0503020204020204" pitchFamily="34" charset="-122"/>
        </a:defRPr>
      </a:lvl7pPr>
      <a:lvl8pPr marL="1371600" algn="l" rtl="0" eaLnBrk="0" fontAlgn="base" hangingPunct="0">
        <a:lnSpc>
          <a:spcPct val="90000"/>
        </a:lnSpc>
        <a:spcBef>
          <a:spcPct val="0"/>
        </a:spcBef>
        <a:spcAft>
          <a:spcPct val="0"/>
        </a:spcAft>
        <a:defRPr sz="3200" b="1">
          <a:solidFill>
            <a:schemeClr val="accent1"/>
          </a:solidFill>
          <a:latin typeface="微软雅黑" panose="020B0503020204020204" pitchFamily="34" charset="-122"/>
          <a:ea typeface="微软雅黑" panose="020B0503020204020204" pitchFamily="34" charset="-122"/>
        </a:defRPr>
      </a:lvl8pPr>
      <a:lvl9pPr marL="1828800" algn="l" rtl="0" eaLnBrk="0" fontAlgn="base" hangingPunct="0">
        <a:lnSpc>
          <a:spcPct val="90000"/>
        </a:lnSpc>
        <a:spcBef>
          <a:spcPct val="0"/>
        </a:spcBef>
        <a:spcAft>
          <a:spcPct val="0"/>
        </a:spcAft>
        <a:defRPr sz="3200" b="1">
          <a:solidFill>
            <a:schemeClr val="accent1"/>
          </a:solidFill>
          <a:latin typeface="微软雅黑" panose="020B0503020204020204" pitchFamily="34" charset="-122"/>
          <a:ea typeface="微软雅黑" panose="020B0503020204020204" pitchFamily="34" charset="-122"/>
        </a:defRPr>
      </a:lvl9pPr>
    </p:titleStyle>
    <p:bodyStyle>
      <a:lvl1pPr marL="357505" indent="-357505" algn="just" rtl="0" eaLnBrk="0" fontAlgn="base" hangingPunct="0">
        <a:lnSpc>
          <a:spcPct val="110000"/>
        </a:lnSpc>
        <a:spcBef>
          <a:spcPts val="600"/>
        </a:spcBef>
        <a:spcAft>
          <a:spcPct val="0"/>
        </a:spcAft>
        <a:buClr>
          <a:schemeClr val="accent1"/>
        </a:buClr>
        <a:buSzPct val="80000"/>
        <a:buFont typeface="Wingdings" panose="05000000000000000000" pitchFamily="2" charset="2"/>
        <a:buChar char="{"/>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ct val="0"/>
        </a:spcAft>
        <a:buClr>
          <a:srgbClr val="DABE8B"/>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Arial" panose="020B060402020202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Arial" panose="020B060402020202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0" name="图片 10"/>
          <p:cNvPicPr>
            <a:picLocks noChangeAspect="1"/>
          </p:cNvPicPr>
          <p:nvPr/>
        </p:nvPicPr>
        <p:blipFill>
          <a:blip r:embed="rId13"/>
          <a:srcRect l="1598" t="2747" r="1154" b="5716"/>
          <a:stretch>
            <a:fillRect/>
          </a:stretch>
        </p:blipFill>
        <p:spPr>
          <a:xfrm>
            <a:off x="0" y="0"/>
            <a:ext cx="9144000" cy="6858000"/>
          </a:xfrm>
          <a:prstGeom prst="rect">
            <a:avLst/>
          </a:prstGeom>
          <a:noFill/>
          <a:ln w="9525">
            <a:noFill/>
          </a:ln>
        </p:spPr>
      </p:pic>
      <p:pic>
        <p:nvPicPr>
          <p:cNvPr id="2051" name="图片 11"/>
          <p:cNvPicPr>
            <a:picLocks noChangeAspect="1"/>
          </p:cNvPicPr>
          <p:nvPr/>
        </p:nvPicPr>
        <p:blipFill>
          <a:blip r:embed="rId14"/>
          <a:srcRect r="3616" b="10127"/>
          <a:stretch>
            <a:fillRect/>
          </a:stretch>
        </p:blipFill>
        <p:spPr>
          <a:xfrm>
            <a:off x="6967538" y="5340350"/>
            <a:ext cx="2176462" cy="1517650"/>
          </a:xfrm>
          <a:prstGeom prst="rect">
            <a:avLst/>
          </a:prstGeom>
          <a:noFill/>
          <a:ln w="9525">
            <a:noFill/>
          </a:ln>
        </p:spPr>
      </p:pic>
      <p:sp>
        <p:nvSpPr>
          <p:cNvPr id="2052" name="KSO_BT1"/>
          <p:cNvSpPr>
            <a:spLocks noGrp="1"/>
          </p:cNvSpPr>
          <p:nvPr>
            <p:ph type="title"/>
          </p:nvPr>
        </p:nvSpPr>
        <p:spPr>
          <a:xfrm>
            <a:off x="419100" y="312738"/>
            <a:ext cx="8291513" cy="654050"/>
          </a:xfrm>
          <a:prstGeom prst="rect">
            <a:avLst/>
          </a:prstGeom>
          <a:noFill/>
          <a:ln w="9525">
            <a:noFill/>
          </a:ln>
        </p:spPr>
        <p:txBody>
          <a:bodyPr anchor="b" anchorCtr="0"/>
          <a:lstStyle/>
          <a:p>
            <a:pPr lvl="0"/>
            <a:r>
              <a:rPr lang="zh-CN" altLang="zh-CN" dirty="0"/>
              <a:t>单击此处编辑母版标题样式</a:t>
            </a:r>
          </a:p>
        </p:txBody>
      </p:sp>
      <p:sp>
        <p:nvSpPr>
          <p:cNvPr id="2053" name="KSO_BC1"/>
          <p:cNvSpPr>
            <a:spLocks noGrp="1"/>
          </p:cNvSpPr>
          <p:nvPr>
            <p:ph type="body"/>
          </p:nvPr>
        </p:nvSpPr>
        <p:spPr>
          <a:xfrm>
            <a:off x="419100" y="1219200"/>
            <a:ext cx="8291513" cy="4572000"/>
          </a:xfrm>
          <a:prstGeom prst="rect">
            <a:avLst/>
          </a:prstGeom>
          <a:noFill/>
          <a:ln w="9525">
            <a:noFill/>
          </a:ln>
        </p:spPr>
        <p:txBody>
          <a:bodyPr/>
          <a:lstStyle/>
          <a:p>
            <a:pPr lvl="0"/>
            <a:r>
              <a:rPr lang="zh-CN" altLang="zh-CN" dirty="0"/>
              <a:t>单击此处编辑母版文本样式</a:t>
            </a:r>
          </a:p>
          <a:p>
            <a:pPr lvl="1"/>
            <a:r>
              <a:rPr lang="zh-CN" altLang="zh-CN" dirty="0"/>
              <a:t>第二级</a:t>
            </a:r>
          </a:p>
        </p:txBody>
      </p:sp>
      <p:sp>
        <p:nvSpPr>
          <p:cNvPr id="2054" name="日期占位符 3"/>
          <p:cNvSpPr>
            <a:spLocks noGrp="1" noChangeArrowheads="1"/>
          </p:cNvSpPr>
          <p:nvPr>
            <p:ph type="dt" sz="half" idx="2"/>
          </p:nvPr>
        </p:nvSpPr>
        <p:spPr bwMode="auto">
          <a:xfrm>
            <a:off x="628650" y="6356350"/>
            <a:ext cx="20574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eaLnBrk="1" hangingPunct="1">
              <a:buFont typeface="Arial" panose="020B0604020202020204" pitchFamily="34" charset="0"/>
              <a:buNone/>
              <a:defRPr sz="1200">
                <a:solidFill>
                  <a:srgbClr val="9D9D9D"/>
                </a:solidFill>
                <a:latin typeface="+mn-lt"/>
                <a:ea typeface="+mn-ea"/>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B4F9C41A-BD3B-44FB-8B34-C9EF4817288B}" type="datetime1">
              <a:rPr kumimoji="0" lang="zh-CN" altLang="en-US" sz="1200" b="0" i="0" u="none" strike="noStrike" kern="1200" cap="none" spc="0" normalizeH="0" baseline="0" noProof="0">
                <a:ln>
                  <a:noFill/>
                </a:ln>
                <a:solidFill>
                  <a:srgbClr val="9D9D9D"/>
                </a:solidFill>
                <a:effectLst/>
                <a:uLnTx/>
                <a:uFillTx/>
                <a:latin typeface="+mn-lt"/>
                <a:ea typeface="+mn-ea"/>
                <a:cs typeface="+mn-cs"/>
              </a:rPr>
              <a:t>2026/2/17</a:t>
            </a:fld>
            <a:endParaRPr kumimoji="0" lang="en-US" sz="1200" b="0" i="0" u="none" strike="noStrike" kern="1200" cap="none" spc="0" normalizeH="0" baseline="0" noProof="0">
              <a:ln>
                <a:noFill/>
              </a:ln>
              <a:solidFill>
                <a:srgbClr val="9D9D9D"/>
              </a:solidFill>
              <a:effectLst/>
              <a:uLnTx/>
              <a:uFillTx/>
              <a:latin typeface="+mn-lt"/>
              <a:ea typeface="+mn-ea"/>
              <a:cs typeface="+mn-cs"/>
            </a:endParaRPr>
          </a:p>
        </p:txBody>
      </p:sp>
      <p:sp>
        <p:nvSpPr>
          <p:cNvPr id="2055" name="页脚占位符 4"/>
          <p:cNvSpPr>
            <a:spLocks noGrp="1" noChangeArrowheads="1"/>
          </p:cNvSpPr>
          <p:nvPr>
            <p:ph type="ftr" sz="quarter" idx="3"/>
          </p:nvPr>
        </p:nvSpPr>
        <p:spPr bwMode="auto">
          <a:xfrm>
            <a:off x="3028950" y="6356350"/>
            <a:ext cx="30861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eaLnBrk="1" hangingPunct="1">
              <a:buFont typeface="Arial" panose="020B0604020202020204" pitchFamily="34" charset="0"/>
              <a:buNone/>
              <a:defRPr sz="1200">
                <a:solidFill>
                  <a:srgbClr val="9D9D9D"/>
                </a:solidFill>
                <a:latin typeface="+mn-lt"/>
                <a:ea typeface="+mn-ea"/>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9D9D9D"/>
              </a:solidFill>
              <a:effectLst/>
              <a:uLnTx/>
              <a:uFillTx/>
              <a:latin typeface="+mn-lt"/>
              <a:ea typeface="+mn-ea"/>
              <a:cs typeface="+mn-cs"/>
            </a:endParaRPr>
          </a:p>
        </p:txBody>
      </p:sp>
      <p:sp>
        <p:nvSpPr>
          <p:cNvPr id="2056" name="灯片编号占位符 5"/>
          <p:cNvSpPr>
            <a:spLocks noGrp="1" noChangeArrowheads="1"/>
          </p:cNvSpPr>
          <p:nvPr>
            <p:ph type="sldNum" sz="quarter" idx="4"/>
          </p:nvPr>
        </p:nvSpPr>
        <p:spPr bwMode="auto">
          <a:xfrm>
            <a:off x="6457950" y="6356350"/>
            <a:ext cx="20574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r" eaLnBrk="1" hangingPunct="1">
              <a:buFont typeface="Arial" panose="020B0604020202020204" pitchFamily="34" charset="0"/>
              <a:buNone/>
              <a:defRPr sz="1200">
                <a:solidFill>
                  <a:srgbClr val="9D9D9D"/>
                </a:solidFill>
                <a:latin typeface="+mn-lt"/>
                <a:ea typeface="+mn-ea"/>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62DF54B1-C566-493B-9294-82CB0EF187F0}" type="slidenum">
              <a:rPr kumimoji="0" lang="zh-CN" altLang="en-US" sz="1200" b="0" i="0" u="none" strike="noStrike" kern="1200" cap="none" spc="0" normalizeH="0" baseline="0" noProof="0">
                <a:ln>
                  <a:noFill/>
                </a:ln>
                <a:solidFill>
                  <a:srgbClr val="9D9D9D"/>
                </a:solidFill>
                <a:effectLst/>
                <a:uLnTx/>
                <a:uFillTx/>
                <a:latin typeface="+mn-lt"/>
                <a:ea typeface="+mn-ea"/>
                <a:cs typeface="+mn-cs"/>
              </a:rPr>
              <a:t>‹#›</a:t>
            </a:fld>
            <a:endParaRPr kumimoji="0" lang="en-US" sz="1200" b="0" i="0" u="none" strike="noStrike" kern="1200" cap="none" spc="0" normalizeH="0" baseline="0" noProof="0">
              <a:ln>
                <a:noFill/>
              </a:ln>
              <a:solidFill>
                <a:srgbClr val="9D9D9D"/>
              </a:solidFill>
              <a:effectLst/>
              <a:uLnTx/>
              <a:uFillTx/>
              <a:latin typeface="+mn-lt"/>
              <a:ea typeface="+mn-ea"/>
              <a:cs typeface="+mn-cs"/>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l" rtl="0" eaLnBrk="0" fontAlgn="base" hangingPunct="0">
        <a:lnSpc>
          <a:spcPct val="90000"/>
        </a:lnSpc>
        <a:spcBef>
          <a:spcPct val="0"/>
        </a:spcBef>
        <a:spcAft>
          <a:spcPct val="0"/>
        </a:spcAft>
        <a:defRPr sz="3200" b="1" kern="1200">
          <a:solidFill>
            <a:schemeClr val="accent1"/>
          </a:solidFill>
          <a:latin typeface="+mj-lt"/>
          <a:ea typeface="+mj-ea"/>
          <a:cs typeface="+mj-cs"/>
        </a:defRPr>
      </a:lvl1pPr>
      <a:lvl2pPr algn="l" rtl="0" eaLnBrk="0" fontAlgn="base" hangingPunct="0">
        <a:lnSpc>
          <a:spcPct val="90000"/>
        </a:lnSpc>
        <a:spcBef>
          <a:spcPct val="0"/>
        </a:spcBef>
        <a:spcAft>
          <a:spcPct val="0"/>
        </a:spcAft>
        <a:defRPr sz="3200" b="1">
          <a:solidFill>
            <a:schemeClr val="accent1"/>
          </a:solidFill>
          <a:latin typeface="微软雅黑" panose="020B0503020204020204" pitchFamily="34" charset="-122"/>
          <a:ea typeface="微软雅黑" panose="020B0503020204020204" pitchFamily="34" charset="-122"/>
        </a:defRPr>
      </a:lvl2pPr>
      <a:lvl3pPr algn="l" rtl="0" eaLnBrk="0" fontAlgn="base" hangingPunct="0">
        <a:lnSpc>
          <a:spcPct val="90000"/>
        </a:lnSpc>
        <a:spcBef>
          <a:spcPct val="0"/>
        </a:spcBef>
        <a:spcAft>
          <a:spcPct val="0"/>
        </a:spcAft>
        <a:defRPr sz="3200" b="1">
          <a:solidFill>
            <a:schemeClr val="accent1"/>
          </a:solidFill>
          <a:latin typeface="微软雅黑" panose="020B0503020204020204" pitchFamily="34" charset="-122"/>
          <a:ea typeface="微软雅黑" panose="020B0503020204020204" pitchFamily="34" charset="-122"/>
        </a:defRPr>
      </a:lvl3pPr>
      <a:lvl4pPr algn="l" rtl="0" eaLnBrk="0" fontAlgn="base" hangingPunct="0">
        <a:lnSpc>
          <a:spcPct val="90000"/>
        </a:lnSpc>
        <a:spcBef>
          <a:spcPct val="0"/>
        </a:spcBef>
        <a:spcAft>
          <a:spcPct val="0"/>
        </a:spcAft>
        <a:defRPr sz="3200" b="1">
          <a:solidFill>
            <a:schemeClr val="accent1"/>
          </a:solidFill>
          <a:latin typeface="微软雅黑" panose="020B0503020204020204" pitchFamily="34" charset="-122"/>
          <a:ea typeface="微软雅黑" panose="020B0503020204020204" pitchFamily="34" charset="-122"/>
        </a:defRPr>
      </a:lvl4pPr>
      <a:lvl5pPr algn="l" rtl="0" eaLnBrk="0" fontAlgn="base" hangingPunct="0">
        <a:lnSpc>
          <a:spcPct val="90000"/>
        </a:lnSpc>
        <a:spcBef>
          <a:spcPct val="0"/>
        </a:spcBef>
        <a:spcAft>
          <a:spcPct val="0"/>
        </a:spcAft>
        <a:defRPr sz="3200" b="1">
          <a:solidFill>
            <a:schemeClr val="accent1"/>
          </a:solidFill>
          <a:latin typeface="微软雅黑" panose="020B0503020204020204" pitchFamily="34" charset="-122"/>
          <a:ea typeface="微软雅黑" panose="020B0503020204020204" pitchFamily="34" charset="-122"/>
        </a:defRPr>
      </a:lvl5pPr>
      <a:lvl6pPr marL="457200" algn="l" rtl="0" eaLnBrk="0" fontAlgn="base" hangingPunct="0">
        <a:lnSpc>
          <a:spcPct val="90000"/>
        </a:lnSpc>
        <a:spcBef>
          <a:spcPct val="0"/>
        </a:spcBef>
        <a:spcAft>
          <a:spcPct val="0"/>
        </a:spcAft>
        <a:defRPr sz="3200" b="1">
          <a:solidFill>
            <a:schemeClr val="accent1"/>
          </a:solidFill>
          <a:latin typeface="微软雅黑" panose="020B0503020204020204" pitchFamily="34" charset="-122"/>
          <a:ea typeface="微软雅黑" panose="020B0503020204020204" pitchFamily="34" charset="-122"/>
        </a:defRPr>
      </a:lvl6pPr>
      <a:lvl7pPr marL="914400" algn="l" rtl="0" eaLnBrk="0" fontAlgn="base" hangingPunct="0">
        <a:lnSpc>
          <a:spcPct val="90000"/>
        </a:lnSpc>
        <a:spcBef>
          <a:spcPct val="0"/>
        </a:spcBef>
        <a:spcAft>
          <a:spcPct val="0"/>
        </a:spcAft>
        <a:defRPr sz="3200" b="1">
          <a:solidFill>
            <a:schemeClr val="accent1"/>
          </a:solidFill>
          <a:latin typeface="微软雅黑" panose="020B0503020204020204" pitchFamily="34" charset="-122"/>
          <a:ea typeface="微软雅黑" panose="020B0503020204020204" pitchFamily="34" charset="-122"/>
        </a:defRPr>
      </a:lvl7pPr>
      <a:lvl8pPr marL="1371600" algn="l" rtl="0" eaLnBrk="0" fontAlgn="base" hangingPunct="0">
        <a:lnSpc>
          <a:spcPct val="90000"/>
        </a:lnSpc>
        <a:spcBef>
          <a:spcPct val="0"/>
        </a:spcBef>
        <a:spcAft>
          <a:spcPct val="0"/>
        </a:spcAft>
        <a:defRPr sz="3200" b="1">
          <a:solidFill>
            <a:schemeClr val="accent1"/>
          </a:solidFill>
          <a:latin typeface="微软雅黑" panose="020B0503020204020204" pitchFamily="34" charset="-122"/>
          <a:ea typeface="微软雅黑" panose="020B0503020204020204" pitchFamily="34" charset="-122"/>
        </a:defRPr>
      </a:lvl8pPr>
      <a:lvl9pPr marL="1828800" algn="l" rtl="0" eaLnBrk="0" fontAlgn="base" hangingPunct="0">
        <a:lnSpc>
          <a:spcPct val="90000"/>
        </a:lnSpc>
        <a:spcBef>
          <a:spcPct val="0"/>
        </a:spcBef>
        <a:spcAft>
          <a:spcPct val="0"/>
        </a:spcAft>
        <a:defRPr sz="3200" b="1">
          <a:solidFill>
            <a:schemeClr val="accent1"/>
          </a:solidFill>
          <a:latin typeface="微软雅黑" panose="020B0503020204020204" pitchFamily="34" charset="-122"/>
          <a:ea typeface="微软雅黑" panose="020B0503020204020204" pitchFamily="34" charset="-122"/>
        </a:defRPr>
      </a:lvl9pPr>
    </p:titleStyle>
    <p:body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8.png"/><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8.png"/><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8.png"/><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8.png"/><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p:cNvSpPr>
          <p:nvPr>
            <p:ph type="ctrTitle" idx="4294967295"/>
          </p:nvPr>
        </p:nvSpPr>
        <p:spPr>
          <a:xfrm>
            <a:off x="679450" y="1892300"/>
            <a:ext cx="7772400" cy="571500"/>
          </a:xfrm>
        </p:spPr>
        <p:txBody>
          <a:bodyPr vert="horz" wrap="square" lIns="91440" tIns="45720" rIns="91440" bIns="45720" anchor="b" anchorCtr="0"/>
          <a:lstStyle>
            <a:lvl1pPr lvl="0">
              <a:buClrTx/>
              <a:buSzTx/>
              <a:buFontTx/>
              <a:defRPr/>
            </a:lvl1pPr>
          </a:lstStyle>
          <a:p>
            <a:pPr lvl="0" algn="ctr" eaLnBrk="1" hangingPunct="1"/>
            <a:r>
              <a:rPr lang="zh-CN" altLang="en-US" sz="4000" dirty="0">
                <a:solidFill>
                  <a:srgbClr val="990000"/>
                </a:solidFill>
              </a:rPr>
              <a:t>入行</a:t>
            </a:r>
            <a:r>
              <a:rPr lang="zh-CN" altLang="en-US" sz="4000" dirty="0" smtClean="0">
                <a:solidFill>
                  <a:srgbClr val="990000"/>
                </a:solidFill>
              </a:rPr>
              <a:t>论</a:t>
            </a:r>
            <a:r>
              <a:rPr lang="en-US" altLang="zh-CN" sz="4000" dirty="0" smtClean="0">
                <a:solidFill>
                  <a:srgbClr val="990000"/>
                </a:solidFill>
              </a:rPr>
              <a:t>121</a:t>
            </a:r>
            <a:r>
              <a:rPr lang="zh-CN" altLang="en-US" sz="4000" dirty="0" smtClean="0">
                <a:solidFill>
                  <a:srgbClr val="990000"/>
                </a:solidFill>
              </a:rPr>
              <a:t>课</a:t>
            </a:r>
            <a:endParaRPr lang="zh-CN" altLang="zh-CN" sz="4000" dirty="0">
              <a:solidFill>
                <a:srgbClr val="990000"/>
              </a:solidFill>
            </a:endParaRPr>
          </a:p>
        </p:txBody>
      </p:sp>
      <p:sp>
        <p:nvSpPr>
          <p:cNvPr id="4099" name="Rectangle 3"/>
          <p:cNvSpPr>
            <a:spLocks noGrp="1"/>
          </p:cNvSpPr>
          <p:nvPr>
            <p:ph type="subTitle" idx="4294967295"/>
          </p:nvPr>
        </p:nvSpPr>
        <p:spPr>
          <a:xfrm>
            <a:off x="679450" y="2740025"/>
            <a:ext cx="7759700" cy="1409700"/>
          </a:xfrm>
        </p:spPr>
        <p:txBody>
          <a:bodyPr vert="horz" wrap="square" lIns="91440" tIns="45720" rIns="91440" bIns="45720" anchor="t" anchorCtr="0"/>
          <a:lstStyle>
            <a:lvl1pPr marL="0" lvl="0" indent="0" algn="ctr">
              <a:buClr>
                <a:schemeClr val="accent1"/>
              </a:buClr>
              <a:buSzPct val="80000"/>
              <a:buFont typeface="Wingdings" panose="05000000000000000000" pitchFamily="2" charset="2"/>
              <a:buNone/>
              <a:defRPr/>
            </a:lvl1pPr>
            <a:lvl2pPr marL="0" lvl="1" indent="0" algn="ctr">
              <a:buClr>
                <a:srgbClr val="DABE8B"/>
              </a:buClr>
              <a:buSzTx/>
              <a:buFont typeface="幼圆" pitchFamily="49" charset="-122"/>
              <a:buNone/>
              <a:defRPr/>
            </a:lvl2pPr>
            <a:lvl3pPr marL="914400" lvl="2" indent="0" algn="ctr">
              <a:buClrTx/>
              <a:buSzTx/>
              <a:buFont typeface="Arial" panose="020B0604020202020204" pitchFamily="34" charset="0"/>
              <a:buNone/>
              <a:defRPr/>
            </a:lvl3pPr>
            <a:lvl4pPr marL="1371600" lvl="3" indent="0" algn="ctr">
              <a:buClrTx/>
              <a:buSzTx/>
              <a:buFont typeface="Arial" panose="020B0604020202020204" pitchFamily="34" charset="0"/>
              <a:buNone/>
              <a:defRPr/>
            </a:lvl4pPr>
            <a:lvl5pPr marL="1828800" lvl="4" indent="0" algn="ctr">
              <a:buClrTx/>
              <a:buSzTx/>
              <a:buFont typeface="Arial" panose="020B0604020202020204" pitchFamily="34" charset="0"/>
              <a:buNone/>
              <a:defRPr/>
            </a:lvl5pPr>
          </a:lstStyle>
          <a:p>
            <a:pPr lvl="0" eaLnBrk="1" hangingPunct="1">
              <a:spcBef>
                <a:spcPts val="300"/>
              </a:spcBef>
            </a:pPr>
            <a:r>
              <a:rPr lang="zh-CN" altLang="zh-CN" sz="2000" b="1" dirty="0">
                <a:latin typeface="楷体" panose="02010609060101010101" pitchFamily="49" charset="-122"/>
                <a:ea typeface="楷体" panose="02010609060101010101" pitchFamily="49" charset="-122"/>
              </a:rPr>
              <a:t> </a:t>
            </a:r>
            <a:r>
              <a:rPr lang="zh-CN" altLang="en-US" sz="2000" b="1" dirty="0">
                <a:latin typeface="楷体" panose="02010609060101010101" pitchFamily="49" charset="-122"/>
                <a:ea typeface="楷体" panose="02010609060101010101" pitchFamily="49" charset="-122"/>
              </a:rPr>
              <a:t>寂天菩萨</a:t>
            </a:r>
            <a:r>
              <a:rPr lang="zh-CN" altLang="zh-CN" sz="2000" b="1" dirty="0">
                <a:latin typeface="楷体" panose="02010609060101010101" pitchFamily="49" charset="-122"/>
                <a:ea typeface="楷体" panose="02010609060101010101" pitchFamily="49" charset="-122"/>
              </a:rPr>
              <a:t>        著</a:t>
            </a:r>
          </a:p>
          <a:p>
            <a:pPr lvl="0" eaLnBrk="1" hangingPunct="1">
              <a:spcBef>
                <a:spcPts val="300"/>
              </a:spcBef>
            </a:pPr>
            <a:r>
              <a:rPr lang="zh-CN" altLang="zh-CN" sz="2000" b="1" dirty="0">
                <a:latin typeface="楷体" panose="02010609060101010101" pitchFamily="49" charset="-122"/>
                <a:ea typeface="楷体" panose="02010609060101010101" pitchFamily="49" charset="-122"/>
              </a:rPr>
              <a:t>   索达吉仁波切    宣讲</a:t>
            </a:r>
          </a:p>
          <a:p>
            <a:pPr lvl="0" eaLnBrk="1" hangingPunct="1">
              <a:spcBef>
                <a:spcPts val="300"/>
              </a:spcBef>
            </a:pPr>
            <a:r>
              <a:rPr lang="zh-CN" altLang="zh-CN" sz="2000" b="1" dirty="0">
                <a:latin typeface="楷体" panose="02010609060101010101" pitchFamily="49" charset="-122"/>
                <a:ea typeface="楷体" panose="02010609060101010101" pitchFamily="49" charset="-122"/>
              </a:rPr>
              <a:t>   生西法师        辅导</a:t>
            </a:r>
          </a:p>
        </p:txBody>
      </p:sp>
      <p:pic>
        <p:nvPicPr>
          <p:cNvPr id="4100" name="图片 2"/>
          <p:cNvPicPr>
            <a:picLocks noChangeAspect="1"/>
          </p:cNvPicPr>
          <p:nvPr/>
        </p:nvPicPr>
        <p:blipFill>
          <a:blip r:embed="rId2"/>
          <a:stretch>
            <a:fillRect/>
          </a:stretch>
        </p:blipFill>
        <p:spPr>
          <a:xfrm>
            <a:off x="3563938" y="4425950"/>
            <a:ext cx="2462212" cy="1838325"/>
          </a:xfrm>
          <a:prstGeom prst="rect">
            <a:avLst/>
          </a:prstGeom>
          <a:noFill/>
          <a:ln w="9525">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斜纹 7"/>
          <p:cNvSpPr/>
          <p:nvPr/>
        </p:nvSpPr>
        <p:spPr>
          <a:xfrm>
            <a:off x="2268538" y="0"/>
            <a:ext cx="322262" cy="323850"/>
          </a:xfrm>
          <a:custGeom>
            <a:avLst/>
            <a:gdLst/>
            <a:ahLst/>
            <a:cxnLst>
              <a:cxn ang="0">
                <a:pos x="0" y="161925"/>
              </a:cxn>
              <a:cxn ang="0">
                <a:pos x="90213" y="0"/>
              </a:cxn>
              <a:cxn ang="0">
                <a:pos x="180431" y="0"/>
              </a:cxn>
              <a:cxn ang="0">
                <a:pos x="0" y="323850"/>
              </a:cxn>
              <a:cxn ang="0">
                <a:pos x="0" y="161925"/>
              </a:cxn>
            </a:cxnLst>
            <a:rect l="0" t="0" r="0" b="0"/>
            <a:pathLst>
              <a:path w="323850" h="323850">
                <a:moveTo>
                  <a:pt x="0" y="161925"/>
                </a:moveTo>
                <a:lnTo>
                  <a:pt x="161925" y="0"/>
                </a:lnTo>
                <a:lnTo>
                  <a:pt x="323850" y="0"/>
                </a:lnTo>
                <a:lnTo>
                  <a:pt x="0" y="323850"/>
                </a:lnTo>
                <a:lnTo>
                  <a:pt x="0" y="161925"/>
                </a:lnTo>
                <a:close/>
              </a:path>
            </a:pathLst>
          </a:custGeom>
          <a:solidFill>
            <a:schemeClr val="accent1">
              <a:alpha val="100000"/>
            </a:schemeClr>
          </a:solidFill>
          <a:ln w="9525">
            <a:noFill/>
          </a:ln>
        </p:spPr>
        <p:txBody>
          <a:bodyPr/>
          <a:lstStyle/>
          <a:p>
            <a:endParaRPr lang="zh-CN" altLang="en-US"/>
          </a:p>
        </p:txBody>
      </p:sp>
      <p:sp>
        <p:nvSpPr>
          <p:cNvPr id="14339" name="斜纹 7"/>
          <p:cNvSpPr/>
          <p:nvPr/>
        </p:nvSpPr>
        <p:spPr>
          <a:xfrm rot="10800000">
            <a:off x="8820150" y="404813"/>
            <a:ext cx="323850" cy="323850"/>
          </a:xfrm>
          <a:custGeom>
            <a:avLst/>
            <a:gdLst/>
            <a:ahLst/>
            <a:cxnLst>
              <a:cxn ang="0">
                <a:pos x="0" y="161925"/>
              </a:cxn>
              <a:cxn ang="0">
                <a:pos x="161925" y="0"/>
              </a:cxn>
              <a:cxn ang="0">
                <a:pos x="323850" y="0"/>
              </a:cxn>
              <a:cxn ang="0">
                <a:pos x="0" y="323850"/>
              </a:cxn>
              <a:cxn ang="0">
                <a:pos x="0" y="161925"/>
              </a:cxn>
            </a:cxnLst>
            <a:rect l="0" t="0" r="0" b="0"/>
            <a:pathLst>
              <a:path w="323850" h="323850">
                <a:moveTo>
                  <a:pt x="0" y="161925"/>
                </a:moveTo>
                <a:lnTo>
                  <a:pt x="161925" y="0"/>
                </a:lnTo>
                <a:lnTo>
                  <a:pt x="323850" y="0"/>
                </a:lnTo>
                <a:lnTo>
                  <a:pt x="0" y="323850"/>
                </a:lnTo>
                <a:lnTo>
                  <a:pt x="0" y="161925"/>
                </a:lnTo>
                <a:close/>
              </a:path>
            </a:pathLst>
          </a:custGeom>
          <a:solidFill>
            <a:schemeClr val="accent1">
              <a:alpha val="100000"/>
            </a:schemeClr>
          </a:solidFill>
          <a:ln w="9525">
            <a:noFill/>
          </a:ln>
        </p:spPr>
        <p:txBody>
          <a:bodyPr/>
          <a:lstStyle/>
          <a:p>
            <a:endParaRPr lang="zh-CN" altLang="en-US"/>
          </a:p>
        </p:txBody>
      </p:sp>
      <p:sp>
        <p:nvSpPr>
          <p:cNvPr id="14340" name="圆角矩形 21"/>
          <p:cNvSpPr/>
          <p:nvPr/>
        </p:nvSpPr>
        <p:spPr>
          <a:xfrm>
            <a:off x="179388" y="115888"/>
            <a:ext cx="1944687" cy="649287"/>
          </a:xfrm>
          <a:prstGeom prst="roundRect">
            <a:avLst>
              <a:gd name="adj" fmla="val 16667"/>
            </a:avLst>
          </a:prstGeom>
          <a:solidFill>
            <a:schemeClr val="accent1">
              <a:alpha val="85097"/>
            </a:schemeClr>
          </a:solidFill>
          <a:ln w="9525">
            <a:noFill/>
          </a:ln>
          <a:effectLst>
            <a:outerShdw dist="38100" dir="2699999" algn="ctr" rotWithShape="0">
              <a:srgbClr val="000000">
                <a:alpha val="35999"/>
              </a:srgbClr>
            </a:outerShdw>
          </a:effectLst>
        </p:spPr>
        <p:txBody>
          <a:bodyPr/>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ctr">
              <a:lnSpc>
                <a:spcPct val="100000"/>
              </a:lnSpc>
              <a:spcBef>
                <a:spcPct val="0"/>
              </a:spcBef>
              <a:buClrTx/>
              <a:buSzTx/>
              <a:buFont typeface="Arial" panose="020B0604020202020204" pitchFamily="34" charset="0"/>
              <a:buNone/>
            </a:pPr>
            <a:r>
              <a:rPr lang="zh-CN" altLang="en-US" sz="1600" b="1" dirty="0">
                <a:solidFill>
                  <a:srgbClr val="FFFFFF"/>
                </a:solidFill>
                <a:latin typeface="楷体" panose="02010609060101010101" pitchFamily="49" charset="-122"/>
                <a:ea typeface="楷体" panose="02010609060101010101" pitchFamily="49" charset="-122"/>
              </a:rPr>
              <a:t>入行论</a:t>
            </a:r>
            <a:r>
              <a:rPr lang="en-US" altLang="zh-CN" sz="1600" b="1" dirty="0">
                <a:solidFill>
                  <a:srgbClr val="FFFFFF"/>
                </a:solidFill>
                <a:latin typeface="楷体" panose="02010609060101010101" pitchFamily="49" charset="-122"/>
                <a:ea typeface="楷体" panose="02010609060101010101" pitchFamily="49" charset="-122"/>
              </a:rPr>
              <a:t>·</a:t>
            </a:r>
            <a:r>
              <a:rPr lang="zh-CN" altLang="en-US" sz="1600" b="1" dirty="0" smtClean="0">
                <a:solidFill>
                  <a:srgbClr val="FFFFFF"/>
                </a:solidFill>
                <a:latin typeface="楷体" panose="02010609060101010101" pitchFamily="49" charset="-122"/>
                <a:ea typeface="楷体" panose="02010609060101010101" pitchFamily="49" charset="-122"/>
              </a:rPr>
              <a:t>第</a:t>
            </a:r>
            <a:r>
              <a:rPr lang="en-US" altLang="zh-CN" sz="1600" b="1" dirty="0" smtClean="0">
                <a:solidFill>
                  <a:srgbClr val="FFFFFF"/>
                </a:solidFill>
                <a:latin typeface="楷体" panose="02010609060101010101" pitchFamily="49" charset="-122"/>
                <a:ea typeface="楷体" panose="02010609060101010101" pitchFamily="49" charset="-122"/>
              </a:rPr>
              <a:t>121</a:t>
            </a:r>
            <a:r>
              <a:rPr lang="zh-CN" altLang="en-US" sz="1600" b="1" dirty="0" smtClean="0">
                <a:solidFill>
                  <a:srgbClr val="FFFFFF"/>
                </a:solidFill>
                <a:latin typeface="楷体" panose="02010609060101010101" pitchFamily="49" charset="-122"/>
                <a:ea typeface="楷体" panose="02010609060101010101" pitchFamily="49" charset="-122"/>
              </a:rPr>
              <a:t>课</a:t>
            </a:r>
            <a:endParaRPr lang="en-US" altLang="zh-CN" sz="1600" b="1" dirty="0">
              <a:solidFill>
                <a:srgbClr val="FFFFFF"/>
              </a:solidFill>
              <a:latin typeface="楷体" panose="02010609060101010101" pitchFamily="49" charset="-122"/>
              <a:ea typeface="楷体" panose="02010609060101010101" pitchFamily="49" charset="-122"/>
            </a:endParaRPr>
          </a:p>
          <a:p>
            <a:pPr marL="0" lvl="0" indent="0" algn="ctr">
              <a:lnSpc>
                <a:spcPct val="100000"/>
              </a:lnSpc>
              <a:spcBef>
                <a:spcPct val="0"/>
              </a:spcBef>
              <a:buClrTx/>
              <a:buSzTx/>
              <a:buFont typeface="Arial" panose="020B0604020202020204" pitchFamily="34" charset="0"/>
              <a:buNone/>
            </a:pPr>
            <a:r>
              <a:rPr lang="zh-CN" altLang="en-US" sz="1500" b="1" dirty="0">
                <a:solidFill>
                  <a:srgbClr val="FFFFFF"/>
                </a:solidFill>
                <a:latin typeface="楷体" panose="02010609060101010101" pitchFamily="49" charset="-122"/>
                <a:ea typeface="楷体" panose="02010609060101010101" pitchFamily="49" charset="-122"/>
              </a:rPr>
              <a:t>索达吉仁波切 宣讲</a:t>
            </a:r>
          </a:p>
        </p:txBody>
      </p:sp>
      <p:pic>
        <p:nvPicPr>
          <p:cNvPr id="14341" name="直接连接符 59"/>
          <p:cNvPicPr/>
          <p:nvPr/>
        </p:nvPicPr>
        <p:blipFill>
          <a:blip r:embed="rId2"/>
          <a:stretch>
            <a:fillRect/>
          </a:stretch>
        </p:blipFill>
        <p:spPr>
          <a:xfrm>
            <a:off x="2206625" y="1277620"/>
            <a:ext cx="6696075" cy="46038"/>
          </a:xfrm>
          <a:prstGeom prst="rect">
            <a:avLst/>
          </a:prstGeom>
          <a:noFill/>
          <a:ln w="9525">
            <a:noFill/>
          </a:ln>
        </p:spPr>
      </p:pic>
      <p:sp>
        <p:nvSpPr>
          <p:cNvPr id="14342" name="Rectangle 39"/>
          <p:cNvSpPr>
            <a:spLocks noGrp="1"/>
          </p:cNvSpPr>
          <p:nvPr/>
        </p:nvSpPr>
        <p:spPr>
          <a:xfrm>
            <a:off x="3348038" y="44624"/>
            <a:ext cx="4032250" cy="1038225"/>
          </a:xfrm>
          <a:prstGeom prst="rect">
            <a:avLst/>
          </a:prstGeom>
          <a:noFill/>
          <a:ln w="9525">
            <a:noFill/>
          </a:ln>
        </p:spPr>
        <p:txBody>
          <a:bodyPr anchor="b" anchorCtr="0"/>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eaLnBrk="1" latinLnBrk="1" hangingPunct="1">
              <a:lnSpc>
                <a:spcPct val="100000"/>
              </a:lnSpc>
              <a:spcBef>
                <a:spcPct val="0"/>
              </a:spcBef>
              <a:buClrTx/>
              <a:buSzTx/>
              <a:buNone/>
            </a:pPr>
            <a:r>
              <a:rPr lang="zh-CN" altLang="en-US" dirty="0">
                <a:solidFill>
                  <a:srgbClr val="8A0000"/>
                </a:solidFill>
                <a:latin typeface="微软雅黑" panose="020B0503020204020204" pitchFamily="34" charset="-122"/>
                <a:ea typeface="微软雅黑" panose="020B0503020204020204" pitchFamily="34" charset="-122"/>
                <a:sym typeface="黑体" panose="02010609060101010101" pitchFamily="49" charset="-122"/>
              </a:rPr>
              <a:t>既见此聚尸，鹫兽竞分食，何苦以花饰，殷献鸟兽食？</a:t>
            </a:r>
            <a:endParaRPr lang="zh-CN" altLang="en-US" dirty="0">
              <a:solidFill>
                <a:srgbClr val="8A0000"/>
              </a:solidFill>
              <a:latin typeface="微软雅黑" panose="020B0503020204020204" pitchFamily="34" charset="-122"/>
              <a:ea typeface="微软雅黑" panose="020B0503020204020204" pitchFamily="34" charset="-122"/>
              <a:sym typeface="黑体" panose="02010609060101010101" pitchFamily="49" charset="-122"/>
            </a:endParaRPr>
          </a:p>
        </p:txBody>
      </p:sp>
      <p:sp>
        <p:nvSpPr>
          <p:cNvPr id="14343" name="文本框 117"/>
          <p:cNvSpPr txBox="1"/>
          <p:nvPr/>
        </p:nvSpPr>
        <p:spPr>
          <a:xfrm rot="-5400000">
            <a:off x="-615950" y="5916613"/>
            <a:ext cx="1558925" cy="323850"/>
          </a:xfrm>
          <a:prstGeom prst="rect">
            <a:avLst/>
          </a:prstGeom>
          <a:solidFill>
            <a:srgbClr val="CCCC00"/>
          </a:solidFill>
          <a:ln w="9525">
            <a:noFill/>
          </a:ln>
        </p:spPr>
        <p:txBody>
          <a:bodyPr lIns="0" tIns="0" rIns="0" bIns="0" anchor="ctr" anchorCtr="0"/>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a:lnSpc>
                <a:spcPct val="100000"/>
              </a:lnSpc>
              <a:spcBef>
                <a:spcPct val="0"/>
              </a:spcBef>
              <a:buClrTx/>
              <a:buSzTx/>
              <a:buFont typeface="Arial" panose="020B0604020202020204" pitchFamily="34" charset="0"/>
              <a:buNone/>
            </a:pPr>
            <a:r>
              <a:rPr lang="zh-CN" altLang="en-US" sz="1800" b="1" dirty="0">
                <a:solidFill>
                  <a:srgbClr val="FFFFFF"/>
                </a:solidFill>
                <a:latin typeface="宋体" panose="02010600030101010101" pitchFamily="2" charset="-122"/>
              </a:rPr>
              <a:t>  </a:t>
            </a:r>
            <a:r>
              <a:rPr lang="zh-CN" altLang="en-US" sz="1800" b="1" dirty="0">
                <a:solidFill>
                  <a:srgbClr val="FFFFFF"/>
                </a:solidFill>
                <a:latin typeface="黑体" panose="02010609060101010101" pitchFamily="49" charset="-122"/>
                <a:ea typeface="黑体" panose="02010609060101010101" pitchFamily="49" charset="-122"/>
              </a:rPr>
              <a:t> 皈   依</a:t>
            </a:r>
            <a:endParaRPr lang="zh-CN" altLang="zh-CN" sz="1800" b="1" dirty="0">
              <a:solidFill>
                <a:srgbClr val="FFFFFF"/>
              </a:solidFill>
              <a:latin typeface="黑体" panose="02010609060101010101" pitchFamily="49" charset="-122"/>
              <a:ea typeface="黑体" panose="02010609060101010101" pitchFamily="49" charset="-122"/>
            </a:endParaRPr>
          </a:p>
        </p:txBody>
      </p:sp>
      <p:sp>
        <p:nvSpPr>
          <p:cNvPr id="14344" name="矩形 10"/>
          <p:cNvSpPr/>
          <p:nvPr/>
        </p:nvSpPr>
        <p:spPr>
          <a:xfrm>
            <a:off x="612775" y="977900"/>
            <a:ext cx="1077913" cy="450850"/>
          </a:xfrm>
          <a:prstGeom prst="rect">
            <a:avLst/>
          </a:prstGeom>
          <a:noFill/>
          <a:ln w="9525">
            <a:noFill/>
          </a:ln>
        </p:spPr>
        <p:txBody>
          <a:bodyPr>
            <a:spAutoFit/>
          </a:bodyPr>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eaLnBrk="1" latinLnBrk="1" hangingPunct="1">
              <a:lnSpc>
                <a:spcPct val="130000"/>
              </a:lnSpc>
              <a:spcBef>
                <a:spcPts val="800"/>
              </a:spcBef>
              <a:buClrTx/>
              <a:buSzTx/>
              <a:buNone/>
            </a:pPr>
            <a:r>
              <a:rPr lang="zh-CN" altLang="en-US" sz="1800" dirty="0">
                <a:solidFill>
                  <a:srgbClr val="8A0000"/>
                </a:solidFill>
                <a:latin typeface="微软雅黑" panose="020B0503020204020204" pitchFamily="34" charset="-122"/>
                <a:ea typeface="微软雅黑" panose="020B0503020204020204" pitchFamily="34" charset="-122"/>
                <a:sym typeface="黑体" panose="02010609060101010101" pitchFamily="49" charset="-122"/>
              </a:rPr>
              <a:t>（颂词</a:t>
            </a:r>
            <a:r>
              <a:rPr lang="en-US" altLang="zh-CN" sz="1800" dirty="0">
                <a:solidFill>
                  <a:srgbClr val="8A0000"/>
                </a:solidFill>
                <a:latin typeface="微软雅黑" panose="020B0503020204020204" pitchFamily="34" charset="-122"/>
                <a:ea typeface="微软雅黑" panose="020B0503020204020204" pitchFamily="34" charset="-122"/>
                <a:sym typeface="黑体" panose="02010609060101010101" pitchFamily="49" charset="-122"/>
              </a:rPr>
              <a:t>2</a:t>
            </a:r>
            <a:r>
              <a:rPr lang="zh-CN" altLang="en-US" sz="1800" dirty="0">
                <a:solidFill>
                  <a:srgbClr val="8A0000"/>
                </a:solidFill>
                <a:latin typeface="微软雅黑" panose="020B0503020204020204" pitchFamily="34" charset="-122"/>
                <a:ea typeface="微软雅黑" panose="020B0503020204020204" pitchFamily="34" charset="-122"/>
                <a:sym typeface="黑体" panose="02010609060101010101" pitchFamily="49" charset="-122"/>
              </a:rPr>
              <a:t>）</a:t>
            </a:r>
          </a:p>
        </p:txBody>
      </p:sp>
      <p:sp>
        <p:nvSpPr>
          <p:cNvPr id="3" name="矩形 2"/>
          <p:cNvSpPr/>
          <p:nvPr/>
        </p:nvSpPr>
        <p:spPr>
          <a:xfrm>
            <a:off x="612775" y="1558062"/>
            <a:ext cx="7991475" cy="3093154"/>
          </a:xfrm>
          <a:prstGeom prst="rect">
            <a:avLst/>
          </a:prstGeom>
        </p:spPr>
        <p:txBody>
          <a:bodyPr>
            <a:spAutoFit/>
          </a:bodyPr>
          <a:lstStyle/>
          <a:p>
            <a:pPr eaLnBrk="1" latinLnBrk="1" hangingPunct="1">
              <a:lnSpc>
                <a:spcPts val="2600"/>
              </a:lnSpc>
            </a:pPr>
            <a:r>
              <a:rPr lang="zh-CN" altLang="en-US" b="1" u="sng" dirty="0" smtClean="0">
                <a:solidFill>
                  <a:srgbClr val="8D341F"/>
                </a:solidFill>
                <a:latin typeface="微软雅黑" panose="020B0503020204020204" pitchFamily="34" charset="-122"/>
                <a:ea typeface="微软雅黑" panose="020B0503020204020204" pitchFamily="34" charset="-122"/>
                <a:sym typeface="黑体" panose="02010609060101010101" pitchFamily="49" charset="-122"/>
              </a:rPr>
              <a:t>相关</a:t>
            </a:r>
            <a:r>
              <a:rPr lang="zh-CN" altLang="en-US" b="1" u="sng" dirty="0">
                <a:solidFill>
                  <a:srgbClr val="8D341F"/>
                </a:solidFill>
                <a:latin typeface="微软雅黑" panose="020B0503020204020204" pitchFamily="34" charset="-122"/>
                <a:ea typeface="微软雅黑" panose="020B0503020204020204" pitchFamily="34" charset="-122"/>
                <a:sym typeface="黑体" panose="02010609060101010101" pitchFamily="49" charset="-122"/>
              </a:rPr>
              <a:t>教</a:t>
            </a:r>
            <a:r>
              <a:rPr lang="zh-CN" altLang="en-US" b="1" u="sng" dirty="0" smtClean="0">
                <a:solidFill>
                  <a:srgbClr val="8D341F"/>
                </a:solidFill>
                <a:latin typeface="微软雅黑" panose="020B0503020204020204" pitchFamily="34" charset="-122"/>
                <a:ea typeface="微软雅黑" panose="020B0503020204020204" pitchFamily="34" charset="-122"/>
                <a:sym typeface="黑体" panose="02010609060101010101" pitchFamily="49" charset="-122"/>
              </a:rPr>
              <a:t>证</a:t>
            </a:r>
            <a:endParaRPr lang="en-US" altLang="zh-CN" b="1" u="sng" dirty="0" smtClean="0">
              <a:solidFill>
                <a:srgbClr val="8D341F"/>
              </a:solidFill>
              <a:latin typeface="微软雅黑" panose="020B0503020204020204" pitchFamily="34" charset="-122"/>
              <a:ea typeface="微软雅黑" panose="020B0503020204020204" pitchFamily="34" charset="-122"/>
              <a:sym typeface="黑体" panose="02010609060101010101" pitchFamily="49" charset="-122"/>
            </a:endParaRPr>
          </a:p>
          <a:p>
            <a:pPr eaLnBrk="1" latinLnBrk="1" hangingPunct="1">
              <a:lnSpc>
                <a:spcPts val="2600"/>
              </a:lnSpc>
            </a:pPr>
            <a:r>
              <a:rPr lang="en-US" altLang="zh-CN" dirty="0" smtClean="0">
                <a:solidFill>
                  <a:srgbClr val="002060"/>
                </a:solidFill>
                <a:latin typeface="微软雅黑" panose="020B0503020204020204" pitchFamily="34" charset="-122"/>
                <a:ea typeface="微软雅黑" panose="020B0503020204020204" pitchFamily="34" charset="-122"/>
                <a:sym typeface="黑体" panose="02010609060101010101" pitchFamily="49" charset="-122"/>
              </a:rPr>
              <a:t>《</a:t>
            </a:r>
            <a:r>
              <a:rPr lang="zh-CN" altLang="en-US" dirty="0">
                <a:solidFill>
                  <a:srgbClr val="002060"/>
                </a:solidFill>
                <a:latin typeface="微软雅黑" panose="020B0503020204020204" pitchFamily="34" charset="-122"/>
                <a:ea typeface="微软雅黑" panose="020B0503020204020204" pitchFamily="34" charset="-122"/>
                <a:sym typeface="黑体" panose="02010609060101010101" pitchFamily="49" charset="-122"/>
              </a:rPr>
              <a:t>中观四百论</a:t>
            </a:r>
            <a:r>
              <a:rPr lang="en-US" altLang="zh-CN" dirty="0">
                <a:solidFill>
                  <a:srgbClr val="002060"/>
                </a:solidFill>
                <a:latin typeface="微软雅黑" panose="020B0503020204020204" pitchFamily="34" charset="-122"/>
                <a:ea typeface="微软雅黑" panose="020B0503020204020204" pitchFamily="34" charset="-122"/>
                <a:sym typeface="黑体" panose="02010609060101010101" pitchFamily="49" charset="-122"/>
              </a:rPr>
              <a:t>》</a:t>
            </a:r>
            <a:r>
              <a:rPr lang="zh-CN" altLang="en-US" dirty="0">
                <a:solidFill>
                  <a:srgbClr val="002060"/>
                </a:solidFill>
                <a:latin typeface="微软雅黑" panose="020B0503020204020204" pitchFamily="34" charset="-122"/>
                <a:ea typeface="微软雅黑" panose="020B0503020204020204" pitchFamily="34" charset="-122"/>
                <a:sym typeface="黑体" panose="02010609060101010101" pitchFamily="49" charset="-122"/>
              </a:rPr>
              <a:t>云：“虽见身如怨，然应保护身。具戒久存活，能作大福德。”这个身体唯一的价值，就是能依之修持善法</a:t>
            </a:r>
            <a:r>
              <a:rPr lang="zh-CN" altLang="en-US" dirty="0" smtClean="0">
                <a:solidFill>
                  <a:srgbClr val="002060"/>
                </a:solidFill>
                <a:latin typeface="微软雅黑" panose="020B0503020204020204" pitchFamily="34" charset="-122"/>
                <a:ea typeface="微软雅黑" panose="020B0503020204020204" pitchFamily="34" charset="-122"/>
                <a:sym typeface="黑体" panose="02010609060101010101" pitchFamily="49" charset="-122"/>
              </a:rPr>
              <a:t>。</a:t>
            </a:r>
            <a:endParaRPr lang="en-US" altLang="zh-CN" dirty="0" smtClean="0">
              <a:solidFill>
                <a:srgbClr val="002060"/>
              </a:solidFill>
              <a:latin typeface="微软雅黑" panose="020B0503020204020204" pitchFamily="34" charset="-122"/>
              <a:ea typeface="微软雅黑" panose="020B0503020204020204" pitchFamily="34" charset="-122"/>
              <a:sym typeface="黑体" panose="02010609060101010101" pitchFamily="49" charset="-122"/>
            </a:endParaRPr>
          </a:p>
          <a:p>
            <a:pPr eaLnBrk="1" latinLnBrk="1" hangingPunct="1">
              <a:lnSpc>
                <a:spcPts val="2600"/>
              </a:lnSpc>
            </a:pPr>
            <a:endParaRPr lang="en-US" altLang="zh-CN" dirty="0">
              <a:solidFill>
                <a:srgbClr val="002060"/>
              </a:solidFill>
              <a:latin typeface="微软雅黑" panose="020B0503020204020204" pitchFamily="34" charset="-122"/>
              <a:ea typeface="微软雅黑" panose="020B0503020204020204" pitchFamily="34" charset="-122"/>
              <a:sym typeface="黑体" panose="02010609060101010101" pitchFamily="49" charset="-122"/>
            </a:endParaRPr>
          </a:p>
          <a:p>
            <a:pPr eaLnBrk="1" latinLnBrk="1" hangingPunct="1">
              <a:lnSpc>
                <a:spcPts val="2600"/>
              </a:lnSpc>
            </a:pPr>
            <a:r>
              <a:rPr lang="zh-CN" altLang="en-US" b="1" u="sng" dirty="0" smtClean="0">
                <a:solidFill>
                  <a:srgbClr val="8D341F"/>
                </a:solidFill>
                <a:latin typeface="微软雅黑" panose="020B0503020204020204" pitchFamily="34" charset="-122"/>
                <a:ea typeface="微软雅黑" panose="020B0503020204020204" pitchFamily="34" charset="-122"/>
                <a:sym typeface="黑体" panose="02010609060101010101" pitchFamily="49" charset="-122"/>
              </a:rPr>
              <a:t>相关公案</a:t>
            </a:r>
            <a:endParaRPr lang="en-US" altLang="zh-CN" b="1" u="sng" dirty="0" smtClean="0">
              <a:solidFill>
                <a:srgbClr val="8D341F"/>
              </a:solidFill>
              <a:latin typeface="微软雅黑" panose="020B0503020204020204" pitchFamily="34" charset="-122"/>
              <a:ea typeface="微软雅黑" panose="020B0503020204020204" pitchFamily="34" charset="-122"/>
              <a:sym typeface="黑体" panose="02010609060101010101" pitchFamily="49" charset="-122"/>
            </a:endParaRPr>
          </a:p>
          <a:p>
            <a:pPr eaLnBrk="1" latinLnBrk="1" hangingPunct="1">
              <a:lnSpc>
                <a:spcPts val="2600"/>
              </a:lnSpc>
            </a:pPr>
            <a:r>
              <a:rPr lang="zh-CN" altLang="en-US" dirty="0" smtClean="0">
                <a:solidFill>
                  <a:srgbClr val="002060"/>
                </a:solidFill>
                <a:latin typeface="微软雅黑" panose="020B0503020204020204" pitchFamily="34" charset="-122"/>
                <a:ea typeface="微软雅黑" panose="020B0503020204020204" pitchFamily="34" charset="-122"/>
                <a:sym typeface="黑体" panose="02010609060101010101" pitchFamily="49" charset="-122"/>
              </a:rPr>
              <a:t>有</a:t>
            </a:r>
            <a:r>
              <a:rPr lang="zh-CN" altLang="en-US" dirty="0">
                <a:solidFill>
                  <a:srgbClr val="002060"/>
                </a:solidFill>
                <a:latin typeface="微软雅黑" panose="020B0503020204020204" pitchFamily="34" charset="-122"/>
                <a:ea typeface="微软雅黑" panose="020B0503020204020204" pitchFamily="34" charset="-122"/>
                <a:sym typeface="黑体" panose="02010609060101010101" pitchFamily="49" charset="-122"/>
              </a:rPr>
              <a:t>诗云：“一骑红尘妃子笑，无人知是荔枝来。”唐玄宗不惜重金人力、马匹运输荔枝，就为了博得贵妃的美人一笑。后来由于杨贵妃受宠，杨家人一度气焰嚣张，最终兵反，不得不赐死贵妃平服军心。唐玄宗曾经执著迷恋的贵妃的身体也只是用简单的褥子一裹，随便埋在大路边。</a:t>
            </a:r>
            <a:endParaRPr lang="en-US" altLang="zh-CN" dirty="0" smtClean="0">
              <a:solidFill>
                <a:srgbClr val="002060"/>
              </a:solidFill>
              <a:latin typeface="微软雅黑" panose="020B0503020204020204" pitchFamily="34" charset="-122"/>
              <a:ea typeface="微软雅黑" panose="020B0503020204020204" pitchFamily="34" charset="-122"/>
              <a:sym typeface="黑体" panose="02010609060101010101" pitchFamily="49" charset="-122"/>
            </a:endParaRPr>
          </a:p>
        </p:txBody>
      </p:sp>
    </p:spTree>
    <p:extLst>
      <p:ext uri="{BB962C8B-B14F-4D97-AF65-F5344CB8AC3E}">
        <p14:creationId xmlns:p14="http://schemas.microsoft.com/office/powerpoint/2010/main" val="428725579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斜纹 7"/>
          <p:cNvSpPr/>
          <p:nvPr/>
        </p:nvSpPr>
        <p:spPr>
          <a:xfrm>
            <a:off x="2268538" y="0"/>
            <a:ext cx="322262" cy="323850"/>
          </a:xfrm>
          <a:custGeom>
            <a:avLst/>
            <a:gdLst/>
            <a:ahLst/>
            <a:cxnLst>
              <a:cxn ang="0">
                <a:pos x="0" y="161925"/>
              </a:cxn>
              <a:cxn ang="0">
                <a:pos x="90213" y="0"/>
              </a:cxn>
              <a:cxn ang="0">
                <a:pos x="180431" y="0"/>
              </a:cxn>
              <a:cxn ang="0">
                <a:pos x="0" y="323850"/>
              </a:cxn>
              <a:cxn ang="0">
                <a:pos x="0" y="161925"/>
              </a:cxn>
            </a:cxnLst>
            <a:rect l="0" t="0" r="0" b="0"/>
            <a:pathLst>
              <a:path w="323850" h="323850">
                <a:moveTo>
                  <a:pt x="0" y="161925"/>
                </a:moveTo>
                <a:lnTo>
                  <a:pt x="161925" y="0"/>
                </a:lnTo>
                <a:lnTo>
                  <a:pt x="323850" y="0"/>
                </a:lnTo>
                <a:lnTo>
                  <a:pt x="0" y="323850"/>
                </a:lnTo>
                <a:lnTo>
                  <a:pt x="0" y="161925"/>
                </a:lnTo>
                <a:close/>
              </a:path>
            </a:pathLst>
          </a:custGeom>
          <a:solidFill>
            <a:schemeClr val="accent1">
              <a:alpha val="100000"/>
            </a:schemeClr>
          </a:solidFill>
          <a:ln w="9525">
            <a:noFill/>
          </a:ln>
        </p:spPr>
        <p:txBody>
          <a:bodyPr/>
          <a:lstStyle/>
          <a:p>
            <a:endParaRPr lang="zh-CN" altLang="en-US"/>
          </a:p>
        </p:txBody>
      </p:sp>
      <p:sp>
        <p:nvSpPr>
          <p:cNvPr id="14339" name="斜纹 7"/>
          <p:cNvSpPr/>
          <p:nvPr/>
        </p:nvSpPr>
        <p:spPr>
          <a:xfrm rot="10800000">
            <a:off x="8820150" y="404813"/>
            <a:ext cx="323850" cy="323850"/>
          </a:xfrm>
          <a:custGeom>
            <a:avLst/>
            <a:gdLst/>
            <a:ahLst/>
            <a:cxnLst>
              <a:cxn ang="0">
                <a:pos x="0" y="161925"/>
              </a:cxn>
              <a:cxn ang="0">
                <a:pos x="161925" y="0"/>
              </a:cxn>
              <a:cxn ang="0">
                <a:pos x="323850" y="0"/>
              </a:cxn>
              <a:cxn ang="0">
                <a:pos x="0" y="323850"/>
              </a:cxn>
              <a:cxn ang="0">
                <a:pos x="0" y="161925"/>
              </a:cxn>
            </a:cxnLst>
            <a:rect l="0" t="0" r="0" b="0"/>
            <a:pathLst>
              <a:path w="323850" h="323850">
                <a:moveTo>
                  <a:pt x="0" y="161925"/>
                </a:moveTo>
                <a:lnTo>
                  <a:pt x="161925" y="0"/>
                </a:lnTo>
                <a:lnTo>
                  <a:pt x="323850" y="0"/>
                </a:lnTo>
                <a:lnTo>
                  <a:pt x="0" y="323850"/>
                </a:lnTo>
                <a:lnTo>
                  <a:pt x="0" y="161925"/>
                </a:lnTo>
                <a:close/>
              </a:path>
            </a:pathLst>
          </a:custGeom>
          <a:solidFill>
            <a:schemeClr val="accent1">
              <a:alpha val="100000"/>
            </a:schemeClr>
          </a:solidFill>
          <a:ln w="9525">
            <a:noFill/>
          </a:ln>
        </p:spPr>
        <p:txBody>
          <a:bodyPr/>
          <a:lstStyle/>
          <a:p>
            <a:endParaRPr lang="zh-CN" altLang="en-US"/>
          </a:p>
        </p:txBody>
      </p:sp>
      <p:sp>
        <p:nvSpPr>
          <p:cNvPr id="14340" name="圆角矩形 21"/>
          <p:cNvSpPr/>
          <p:nvPr/>
        </p:nvSpPr>
        <p:spPr>
          <a:xfrm>
            <a:off x="179388" y="115888"/>
            <a:ext cx="1944687" cy="649287"/>
          </a:xfrm>
          <a:prstGeom prst="roundRect">
            <a:avLst>
              <a:gd name="adj" fmla="val 16667"/>
            </a:avLst>
          </a:prstGeom>
          <a:solidFill>
            <a:schemeClr val="accent1">
              <a:alpha val="85097"/>
            </a:schemeClr>
          </a:solidFill>
          <a:ln w="9525">
            <a:noFill/>
          </a:ln>
          <a:effectLst>
            <a:outerShdw dist="38100" dir="2699999" algn="ctr" rotWithShape="0">
              <a:srgbClr val="000000">
                <a:alpha val="35999"/>
              </a:srgbClr>
            </a:outerShdw>
          </a:effectLst>
        </p:spPr>
        <p:txBody>
          <a:bodyPr/>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ctr">
              <a:lnSpc>
                <a:spcPct val="100000"/>
              </a:lnSpc>
              <a:spcBef>
                <a:spcPct val="0"/>
              </a:spcBef>
              <a:buClrTx/>
              <a:buSzTx/>
              <a:buFont typeface="Arial" panose="020B0604020202020204" pitchFamily="34" charset="0"/>
              <a:buNone/>
            </a:pPr>
            <a:r>
              <a:rPr lang="zh-CN" altLang="en-US" sz="1600" b="1" dirty="0">
                <a:solidFill>
                  <a:srgbClr val="FFFFFF"/>
                </a:solidFill>
                <a:latin typeface="楷体" panose="02010609060101010101" pitchFamily="49" charset="-122"/>
                <a:ea typeface="楷体" panose="02010609060101010101" pitchFamily="49" charset="-122"/>
              </a:rPr>
              <a:t>入行论</a:t>
            </a:r>
            <a:r>
              <a:rPr lang="en-US" altLang="zh-CN" sz="1600" b="1" dirty="0">
                <a:solidFill>
                  <a:srgbClr val="FFFFFF"/>
                </a:solidFill>
                <a:latin typeface="楷体" panose="02010609060101010101" pitchFamily="49" charset="-122"/>
                <a:ea typeface="楷体" panose="02010609060101010101" pitchFamily="49" charset="-122"/>
              </a:rPr>
              <a:t>·</a:t>
            </a:r>
            <a:r>
              <a:rPr lang="zh-CN" altLang="en-US" sz="1600" b="1" dirty="0" smtClean="0">
                <a:solidFill>
                  <a:srgbClr val="FFFFFF"/>
                </a:solidFill>
                <a:latin typeface="楷体" panose="02010609060101010101" pitchFamily="49" charset="-122"/>
                <a:ea typeface="楷体" panose="02010609060101010101" pitchFamily="49" charset="-122"/>
              </a:rPr>
              <a:t>第</a:t>
            </a:r>
            <a:r>
              <a:rPr lang="en-US" altLang="zh-CN" sz="1600" b="1" dirty="0" smtClean="0">
                <a:solidFill>
                  <a:srgbClr val="FFFFFF"/>
                </a:solidFill>
                <a:latin typeface="楷体" panose="02010609060101010101" pitchFamily="49" charset="-122"/>
                <a:ea typeface="楷体" panose="02010609060101010101" pitchFamily="49" charset="-122"/>
              </a:rPr>
              <a:t>121</a:t>
            </a:r>
            <a:r>
              <a:rPr lang="zh-CN" altLang="en-US" sz="1600" b="1" dirty="0" smtClean="0">
                <a:solidFill>
                  <a:srgbClr val="FFFFFF"/>
                </a:solidFill>
                <a:latin typeface="楷体" panose="02010609060101010101" pitchFamily="49" charset="-122"/>
                <a:ea typeface="楷体" panose="02010609060101010101" pitchFamily="49" charset="-122"/>
              </a:rPr>
              <a:t>课</a:t>
            </a:r>
            <a:endParaRPr lang="en-US" altLang="zh-CN" sz="1600" b="1" dirty="0">
              <a:solidFill>
                <a:srgbClr val="FFFFFF"/>
              </a:solidFill>
              <a:latin typeface="楷体" panose="02010609060101010101" pitchFamily="49" charset="-122"/>
              <a:ea typeface="楷体" panose="02010609060101010101" pitchFamily="49" charset="-122"/>
            </a:endParaRPr>
          </a:p>
          <a:p>
            <a:pPr marL="0" lvl="0" indent="0" algn="ctr">
              <a:lnSpc>
                <a:spcPct val="100000"/>
              </a:lnSpc>
              <a:spcBef>
                <a:spcPct val="0"/>
              </a:spcBef>
              <a:buClrTx/>
              <a:buSzTx/>
              <a:buFont typeface="Arial" panose="020B0604020202020204" pitchFamily="34" charset="0"/>
              <a:buNone/>
            </a:pPr>
            <a:r>
              <a:rPr lang="zh-CN" altLang="en-US" sz="1500" b="1" dirty="0">
                <a:solidFill>
                  <a:srgbClr val="FFFFFF"/>
                </a:solidFill>
                <a:latin typeface="楷体" panose="02010609060101010101" pitchFamily="49" charset="-122"/>
                <a:ea typeface="楷体" panose="02010609060101010101" pitchFamily="49" charset="-122"/>
              </a:rPr>
              <a:t>索达吉仁波切 宣讲</a:t>
            </a:r>
          </a:p>
        </p:txBody>
      </p:sp>
      <p:pic>
        <p:nvPicPr>
          <p:cNvPr id="14341" name="直接连接符 59"/>
          <p:cNvPicPr/>
          <p:nvPr/>
        </p:nvPicPr>
        <p:blipFill>
          <a:blip r:embed="rId2"/>
          <a:stretch>
            <a:fillRect/>
          </a:stretch>
        </p:blipFill>
        <p:spPr>
          <a:xfrm>
            <a:off x="2206625" y="1277620"/>
            <a:ext cx="6696075" cy="46038"/>
          </a:xfrm>
          <a:prstGeom prst="rect">
            <a:avLst/>
          </a:prstGeom>
          <a:noFill/>
          <a:ln w="9525">
            <a:noFill/>
          </a:ln>
        </p:spPr>
      </p:pic>
      <p:sp>
        <p:nvSpPr>
          <p:cNvPr id="14342" name="Rectangle 39"/>
          <p:cNvSpPr>
            <a:spLocks noGrp="1"/>
          </p:cNvSpPr>
          <p:nvPr/>
        </p:nvSpPr>
        <p:spPr>
          <a:xfrm>
            <a:off x="3348038" y="116632"/>
            <a:ext cx="4032250" cy="1038225"/>
          </a:xfrm>
          <a:prstGeom prst="rect">
            <a:avLst/>
          </a:prstGeom>
          <a:noFill/>
          <a:ln w="9525">
            <a:noFill/>
          </a:ln>
        </p:spPr>
        <p:txBody>
          <a:bodyPr anchor="b" anchorCtr="0"/>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eaLnBrk="1" latinLnBrk="1" hangingPunct="1">
              <a:lnSpc>
                <a:spcPct val="100000"/>
              </a:lnSpc>
              <a:spcBef>
                <a:spcPct val="0"/>
              </a:spcBef>
              <a:buClrTx/>
              <a:buSzTx/>
              <a:buNone/>
            </a:pPr>
            <a:r>
              <a:rPr lang="zh-CN" altLang="en-US" dirty="0">
                <a:solidFill>
                  <a:srgbClr val="8A0000"/>
                </a:solidFill>
                <a:latin typeface="微软雅黑" panose="020B0503020204020204" pitchFamily="34" charset="-122"/>
                <a:ea typeface="微软雅黑" panose="020B0503020204020204" pitchFamily="34" charset="-122"/>
                <a:sym typeface="黑体" panose="02010609060101010101" pitchFamily="49" charset="-122"/>
              </a:rPr>
              <a:t>若汝见白骨，静卧犹惊怖，何不惧少女，灵动如活尸？</a:t>
            </a:r>
            <a:endParaRPr lang="zh-CN" altLang="en-US" dirty="0">
              <a:solidFill>
                <a:srgbClr val="8A0000"/>
              </a:solidFill>
              <a:latin typeface="微软雅黑" panose="020B0503020204020204" pitchFamily="34" charset="-122"/>
              <a:ea typeface="微软雅黑" panose="020B0503020204020204" pitchFamily="34" charset="-122"/>
              <a:sym typeface="黑体" panose="02010609060101010101" pitchFamily="49" charset="-122"/>
            </a:endParaRPr>
          </a:p>
        </p:txBody>
      </p:sp>
      <p:sp>
        <p:nvSpPr>
          <p:cNvPr id="14343" name="文本框 117"/>
          <p:cNvSpPr txBox="1"/>
          <p:nvPr/>
        </p:nvSpPr>
        <p:spPr>
          <a:xfrm rot="-5400000">
            <a:off x="-615950" y="5916613"/>
            <a:ext cx="1558925" cy="323850"/>
          </a:xfrm>
          <a:prstGeom prst="rect">
            <a:avLst/>
          </a:prstGeom>
          <a:solidFill>
            <a:srgbClr val="CCCC00"/>
          </a:solidFill>
          <a:ln w="9525">
            <a:noFill/>
          </a:ln>
        </p:spPr>
        <p:txBody>
          <a:bodyPr lIns="0" tIns="0" rIns="0" bIns="0" anchor="ctr" anchorCtr="0"/>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a:lnSpc>
                <a:spcPct val="100000"/>
              </a:lnSpc>
              <a:spcBef>
                <a:spcPct val="0"/>
              </a:spcBef>
              <a:buClrTx/>
              <a:buSzTx/>
              <a:buFont typeface="Arial" panose="020B0604020202020204" pitchFamily="34" charset="0"/>
              <a:buNone/>
            </a:pPr>
            <a:r>
              <a:rPr lang="zh-CN" altLang="en-US" sz="1800" b="1" dirty="0">
                <a:solidFill>
                  <a:srgbClr val="FFFFFF"/>
                </a:solidFill>
                <a:latin typeface="宋体" panose="02010600030101010101" pitchFamily="2" charset="-122"/>
              </a:rPr>
              <a:t>  </a:t>
            </a:r>
            <a:r>
              <a:rPr lang="zh-CN" altLang="en-US" sz="1800" b="1" dirty="0">
                <a:solidFill>
                  <a:srgbClr val="FFFFFF"/>
                </a:solidFill>
                <a:latin typeface="黑体" panose="02010609060101010101" pitchFamily="49" charset="-122"/>
                <a:ea typeface="黑体" panose="02010609060101010101" pitchFamily="49" charset="-122"/>
              </a:rPr>
              <a:t> 皈   依</a:t>
            </a:r>
            <a:endParaRPr lang="zh-CN" altLang="zh-CN" sz="1800" b="1" dirty="0">
              <a:solidFill>
                <a:srgbClr val="FFFFFF"/>
              </a:solidFill>
              <a:latin typeface="黑体" panose="02010609060101010101" pitchFamily="49" charset="-122"/>
              <a:ea typeface="黑体" panose="02010609060101010101" pitchFamily="49" charset="-122"/>
            </a:endParaRPr>
          </a:p>
        </p:txBody>
      </p:sp>
      <p:sp>
        <p:nvSpPr>
          <p:cNvPr id="14344" name="矩形 10"/>
          <p:cNvSpPr/>
          <p:nvPr/>
        </p:nvSpPr>
        <p:spPr>
          <a:xfrm>
            <a:off x="612775" y="977900"/>
            <a:ext cx="1077913" cy="450850"/>
          </a:xfrm>
          <a:prstGeom prst="rect">
            <a:avLst/>
          </a:prstGeom>
          <a:noFill/>
          <a:ln w="9525">
            <a:noFill/>
          </a:ln>
        </p:spPr>
        <p:txBody>
          <a:bodyPr>
            <a:spAutoFit/>
          </a:bodyPr>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eaLnBrk="1" latinLnBrk="1" hangingPunct="1">
              <a:lnSpc>
                <a:spcPct val="130000"/>
              </a:lnSpc>
              <a:spcBef>
                <a:spcPts val="800"/>
              </a:spcBef>
              <a:buClrTx/>
              <a:buSzTx/>
              <a:buNone/>
            </a:pPr>
            <a:r>
              <a:rPr lang="zh-CN" altLang="en-US" sz="1800" dirty="0">
                <a:solidFill>
                  <a:srgbClr val="8A0000"/>
                </a:solidFill>
                <a:latin typeface="微软雅黑" panose="020B0503020204020204" pitchFamily="34" charset="-122"/>
                <a:ea typeface="微软雅黑" panose="020B0503020204020204" pitchFamily="34" charset="-122"/>
                <a:sym typeface="黑体" panose="02010609060101010101" pitchFamily="49" charset="-122"/>
              </a:rPr>
              <a:t>（颂词</a:t>
            </a:r>
            <a:r>
              <a:rPr lang="en-US" altLang="zh-CN" sz="1800" dirty="0">
                <a:solidFill>
                  <a:srgbClr val="8A0000"/>
                </a:solidFill>
                <a:latin typeface="微软雅黑" panose="020B0503020204020204" pitchFamily="34" charset="-122"/>
                <a:ea typeface="微软雅黑" panose="020B0503020204020204" pitchFamily="34" charset="-122"/>
                <a:sym typeface="黑体" panose="02010609060101010101" pitchFamily="49" charset="-122"/>
              </a:rPr>
              <a:t>3</a:t>
            </a:r>
            <a:r>
              <a:rPr lang="zh-CN" altLang="en-US" sz="1800" dirty="0">
                <a:solidFill>
                  <a:srgbClr val="8A0000"/>
                </a:solidFill>
                <a:latin typeface="微软雅黑" panose="020B0503020204020204" pitchFamily="34" charset="-122"/>
                <a:ea typeface="微软雅黑" panose="020B0503020204020204" pitchFamily="34" charset="-122"/>
                <a:sym typeface="黑体" panose="02010609060101010101" pitchFamily="49" charset="-122"/>
              </a:rPr>
              <a:t>）</a:t>
            </a:r>
          </a:p>
        </p:txBody>
      </p:sp>
      <p:sp>
        <p:nvSpPr>
          <p:cNvPr id="3" name="矩形 2"/>
          <p:cNvSpPr/>
          <p:nvPr/>
        </p:nvSpPr>
        <p:spPr>
          <a:xfrm>
            <a:off x="612775" y="1558062"/>
            <a:ext cx="7991475" cy="4426853"/>
          </a:xfrm>
          <a:prstGeom prst="rect">
            <a:avLst/>
          </a:prstGeom>
        </p:spPr>
        <p:txBody>
          <a:bodyPr>
            <a:spAutoFit/>
          </a:bodyPr>
          <a:lstStyle/>
          <a:p>
            <a:pPr eaLnBrk="1" latinLnBrk="1" hangingPunct="1">
              <a:lnSpc>
                <a:spcPts val="2600"/>
              </a:lnSpc>
            </a:pPr>
            <a:r>
              <a:rPr lang="zh-CN" altLang="en-US" b="1" u="sng" dirty="0" smtClean="0">
                <a:solidFill>
                  <a:srgbClr val="8D341F"/>
                </a:solidFill>
                <a:latin typeface="微软雅黑" panose="020B0503020204020204" pitchFamily="34" charset="-122"/>
                <a:ea typeface="微软雅黑" panose="020B0503020204020204" pitchFamily="34" charset="-122"/>
                <a:sym typeface="黑体" panose="02010609060101010101" pitchFamily="49" charset="-122"/>
              </a:rPr>
              <a:t>消</a:t>
            </a:r>
            <a:r>
              <a:rPr lang="zh-CN" altLang="en-US" b="1" u="sng" dirty="0">
                <a:solidFill>
                  <a:srgbClr val="8D341F"/>
                </a:solidFill>
                <a:latin typeface="微软雅黑" panose="020B0503020204020204" pitchFamily="34" charset="-122"/>
                <a:ea typeface="微软雅黑" panose="020B0503020204020204" pitchFamily="34" charset="-122"/>
                <a:sym typeface="黑体" panose="02010609060101010101" pitchFamily="49" charset="-122"/>
              </a:rPr>
              <a:t>文释义</a:t>
            </a:r>
            <a:endParaRPr lang="en-US" altLang="zh-CN" b="1" u="sng" dirty="0">
              <a:solidFill>
                <a:srgbClr val="8D341F"/>
              </a:solidFill>
              <a:latin typeface="微软雅黑" panose="020B0503020204020204" pitchFamily="34" charset="-122"/>
              <a:ea typeface="微软雅黑" panose="020B0503020204020204" pitchFamily="34" charset="-122"/>
              <a:sym typeface="黑体" panose="02010609060101010101" pitchFamily="49" charset="-122"/>
            </a:endParaRPr>
          </a:p>
          <a:p>
            <a:pPr eaLnBrk="1" latinLnBrk="1" hangingPunct="1">
              <a:lnSpc>
                <a:spcPts val="2600"/>
              </a:lnSpc>
            </a:pPr>
            <a:r>
              <a:rPr lang="zh-CN" altLang="en-US" dirty="0">
                <a:solidFill>
                  <a:srgbClr val="002060"/>
                </a:solidFill>
                <a:latin typeface="微软雅黑" panose="020B0503020204020204" pitchFamily="34" charset="-122"/>
                <a:ea typeface="微软雅黑" panose="020B0503020204020204" pitchFamily="34" charset="-122"/>
                <a:sym typeface="黑体" panose="02010609060101010101" pitchFamily="49" charset="-122"/>
              </a:rPr>
              <a:t>如果见到尸林中的白骨纹丝不动也令你如此惊恐害怕，那么为何不畏惧活着时起</a:t>
            </a:r>
            <a:r>
              <a:rPr lang="en-US" altLang="zh-CN" dirty="0">
                <a:solidFill>
                  <a:srgbClr val="002060"/>
                </a:solidFill>
                <a:latin typeface="微软雅黑" panose="020B0503020204020204" pitchFamily="34" charset="-122"/>
                <a:ea typeface="微软雅黑" panose="020B0503020204020204" pitchFamily="34" charset="-122"/>
                <a:sym typeface="黑体" panose="02010609060101010101" pitchFamily="49" charset="-122"/>
              </a:rPr>
              <a:t>~</a:t>
            </a:r>
            <a:r>
              <a:rPr lang="zh-CN" altLang="en-US" dirty="0">
                <a:solidFill>
                  <a:srgbClr val="002060"/>
                </a:solidFill>
                <a:latin typeface="微软雅黑" panose="020B0503020204020204" pitchFamily="34" charset="-122"/>
                <a:ea typeface="微软雅黑" panose="020B0503020204020204" pitchFamily="34" charset="-122"/>
                <a:sym typeface="黑体" panose="02010609060101010101" pitchFamily="49" charset="-122"/>
              </a:rPr>
              <a:t>尸般由某种动机而行动的活尸呢</a:t>
            </a:r>
            <a:r>
              <a:rPr lang="en-US" altLang="zh-CN" dirty="0" smtClean="0">
                <a:solidFill>
                  <a:srgbClr val="002060"/>
                </a:solidFill>
                <a:latin typeface="微软雅黑" panose="020B0503020204020204" pitchFamily="34" charset="-122"/>
                <a:ea typeface="微软雅黑" panose="020B0503020204020204" pitchFamily="34" charset="-122"/>
                <a:sym typeface="黑体" panose="02010609060101010101" pitchFamily="49" charset="-122"/>
              </a:rPr>
              <a:t>?</a:t>
            </a:r>
          </a:p>
          <a:p>
            <a:pPr eaLnBrk="1" latinLnBrk="1" hangingPunct="1">
              <a:lnSpc>
                <a:spcPts val="2600"/>
              </a:lnSpc>
            </a:pPr>
            <a:endParaRPr lang="en-US" altLang="zh-CN" dirty="0" smtClean="0">
              <a:solidFill>
                <a:srgbClr val="002060"/>
              </a:solidFill>
              <a:latin typeface="微软雅黑" panose="020B0503020204020204" pitchFamily="34" charset="-122"/>
              <a:ea typeface="微软雅黑" panose="020B0503020204020204" pitchFamily="34" charset="-122"/>
              <a:sym typeface="黑体" panose="02010609060101010101" pitchFamily="49" charset="-122"/>
            </a:endParaRPr>
          </a:p>
          <a:p>
            <a:pPr eaLnBrk="1" latinLnBrk="1" hangingPunct="1">
              <a:lnSpc>
                <a:spcPts val="2600"/>
              </a:lnSpc>
            </a:pPr>
            <a:r>
              <a:rPr lang="zh-CN" altLang="en-US" sz="1800" b="1" u="sng" dirty="0" smtClean="0">
                <a:solidFill>
                  <a:srgbClr val="8D341F"/>
                </a:solidFill>
                <a:latin typeface="微软雅黑" panose="020B0503020204020204" pitchFamily="34" charset="-122"/>
                <a:ea typeface="微软雅黑" panose="020B0503020204020204" pitchFamily="34" charset="-122"/>
                <a:sym typeface="黑体" panose="02010609060101010101" pitchFamily="49" charset="-122"/>
              </a:rPr>
              <a:t>重点</a:t>
            </a:r>
            <a:r>
              <a:rPr lang="zh-CN" altLang="en-US" sz="1800" b="1" u="sng" dirty="0" smtClean="0">
                <a:solidFill>
                  <a:srgbClr val="8D341F"/>
                </a:solidFill>
                <a:latin typeface="微软雅黑" panose="020B0503020204020204" pitchFamily="34" charset="-122"/>
                <a:ea typeface="微软雅黑" panose="020B0503020204020204" pitchFamily="34" charset="-122"/>
                <a:sym typeface="黑体" panose="02010609060101010101" pitchFamily="49" charset="-122"/>
              </a:rPr>
              <a:t>难点</a:t>
            </a:r>
            <a:endParaRPr lang="zh-CN" altLang="en-US" sz="1800" b="1" u="sng" dirty="0">
              <a:solidFill>
                <a:srgbClr val="8D341F"/>
              </a:solidFill>
              <a:latin typeface="微软雅黑" panose="020B0503020204020204" pitchFamily="34" charset="-122"/>
              <a:ea typeface="微软雅黑" panose="020B0503020204020204" pitchFamily="34" charset="-122"/>
              <a:sym typeface="黑体" panose="02010609060101010101" pitchFamily="49" charset="-122"/>
            </a:endParaRPr>
          </a:p>
          <a:p>
            <a:pPr eaLnBrk="1" latinLnBrk="1" hangingPunct="1">
              <a:lnSpc>
                <a:spcPts val="2600"/>
              </a:lnSpc>
            </a:pPr>
            <a:r>
              <a:rPr lang="en-US" altLang="zh-CN" dirty="0" smtClean="0">
                <a:solidFill>
                  <a:srgbClr val="002060"/>
                </a:solidFill>
                <a:latin typeface="微软雅黑" panose="020B0503020204020204" pitchFamily="34" charset="-122"/>
                <a:ea typeface="微软雅黑" panose="020B0503020204020204" pitchFamily="34" charset="-122"/>
                <a:sym typeface="黑体" panose="02010609060101010101" pitchFamily="49" charset="-122"/>
              </a:rPr>
              <a:t>1. </a:t>
            </a:r>
            <a:r>
              <a:rPr lang="zh-CN" altLang="en-US" dirty="0" smtClean="0">
                <a:solidFill>
                  <a:srgbClr val="002060"/>
                </a:solidFill>
                <a:latin typeface="微软雅黑" panose="020B0503020204020204" pitchFamily="34" charset="-122"/>
                <a:ea typeface="微软雅黑" panose="020B0503020204020204" pitchFamily="34" charset="-122"/>
                <a:sym typeface="黑体" panose="02010609060101010101" pitchFamily="49" charset="-122"/>
              </a:rPr>
              <a:t>本</a:t>
            </a:r>
            <a:r>
              <a:rPr lang="zh-CN" altLang="en-US" dirty="0">
                <a:solidFill>
                  <a:srgbClr val="002060"/>
                </a:solidFill>
                <a:latin typeface="微软雅黑" panose="020B0503020204020204" pitchFamily="34" charset="-122"/>
                <a:ea typeface="微软雅黑" panose="020B0503020204020204" pitchFamily="34" charset="-122"/>
                <a:sym typeface="黑体" panose="02010609060101010101" pitchFamily="49" charset="-122"/>
              </a:rPr>
              <a:t>颂继续以同等理分析，说明以贪心欣喜接触，只是我们的颠倒妄念</a:t>
            </a:r>
            <a:r>
              <a:rPr lang="zh-CN" altLang="en-US" dirty="0" smtClean="0">
                <a:solidFill>
                  <a:srgbClr val="002060"/>
                </a:solidFill>
                <a:latin typeface="微软雅黑" panose="020B0503020204020204" pitchFamily="34" charset="-122"/>
                <a:ea typeface="微软雅黑" panose="020B0503020204020204" pitchFamily="34" charset="-122"/>
                <a:sym typeface="黑体" panose="02010609060101010101" pitchFamily="49" charset="-122"/>
              </a:rPr>
              <a:t>：</a:t>
            </a:r>
            <a:endParaRPr lang="en-US" altLang="zh-CN" dirty="0" smtClean="0">
              <a:solidFill>
                <a:srgbClr val="002060"/>
              </a:solidFill>
              <a:latin typeface="微软雅黑" panose="020B0503020204020204" pitchFamily="34" charset="-122"/>
              <a:ea typeface="微软雅黑" panose="020B0503020204020204" pitchFamily="34" charset="-122"/>
              <a:sym typeface="黑体" panose="02010609060101010101" pitchFamily="49" charset="-122"/>
            </a:endParaRPr>
          </a:p>
          <a:p>
            <a:pPr eaLnBrk="1" latinLnBrk="1" hangingPunct="1">
              <a:lnSpc>
                <a:spcPts val="2600"/>
              </a:lnSpc>
            </a:pPr>
            <a:r>
              <a:rPr lang="zh-CN" altLang="en-US" dirty="0" smtClean="0">
                <a:solidFill>
                  <a:srgbClr val="002060"/>
                </a:solidFill>
                <a:latin typeface="微软雅黑" panose="020B0503020204020204" pitchFamily="34" charset="-122"/>
                <a:ea typeface="微软雅黑" panose="020B0503020204020204" pitchFamily="34" charset="-122"/>
                <a:sym typeface="黑体" panose="02010609060101010101" pitchFamily="49" charset="-122"/>
              </a:rPr>
              <a:t>①</a:t>
            </a:r>
            <a:r>
              <a:rPr lang="zh-CN" altLang="en-US" dirty="0">
                <a:solidFill>
                  <a:srgbClr val="002060"/>
                </a:solidFill>
                <a:latin typeface="微软雅黑" panose="020B0503020204020204" pitchFamily="34" charset="-122"/>
                <a:ea typeface="微软雅黑" panose="020B0503020204020204" pitchFamily="34" charset="-122"/>
                <a:sym typeface="黑体" panose="02010609060101010101" pitchFamily="49" charset="-122"/>
              </a:rPr>
              <a:t>身体由于有心识（或说因为风大的推动）才能行动。人死后四大分解，则不能动。因此，身体与白骨本质上没有差别。因此若畏惧静卧之尸体，也应该畏惧灵动如活尸一般的身体；反之，若“欣喜接触”身体，也应该不怕死尸而欣喜接触</a:t>
            </a:r>
            <a:r>
              <a:rPr lang="zh-CN" altLang="en-US" dirty="0" smtClean="0">
                <a:solidFill>
                  <a:srgbClr val="002060"/>
                </a:solidFill>
                <a:latin typeface="微软雅黑" panose="020B0503020204020204" pitchFamily="34" charset="-122"/>
                <a:ea typeface="微软雅黑" panose="020B0503020204020204" pitchFamily="34" charset="-122"/>
                <a:sym typeface="黑体" panose="02010609060101010101" pitchFamily="49" charset="-122"/>
              </a:rPr>
              <a:t>。</a:t>
            </a:r>
            <a:endParaRPr lang="en-US" altLang="zh-CN" dirty="0" smtClean="0">
              <a:solidFill>
                <a:srgbClr val="002060"/>
              </a:solidFill>
              <a:latin typeface="微软雅黑" panose="020B0503020204020204" pitchFamily="34" charset="-122"/>
              <a:ea typeface="微软雅黑" panose="020B0503020204020204" pitchFamily="34" charset="-122"/>
              <a:sym typeface="黑体" panose="02010609060101010101" pitchFamily="49" charset="-122"/>
            </a:endParaRPr>
          </a:p>
          <a:p>
            <a:pPr eaLnBrk="1" latinLnBrk="1" hangingPunct="1">
              <a:lnSpc>
                <a:spcPts val="2600"/>
              </a:lnSpc>
            </a:pPr>
            <a:r>
              <a:rPr lang="zh-CN" altLang="en-US" dirty="0" smtClean="0">
                <a:solidFill>
                  <a:srgbClr val="002060"/>
                </a:solidFill>
                <a:latin typeface="微软雅黑" panose="020B0503020204020204" pitchFamily="34" charset="-122"/>
                <a:ea typeface="微软雅黑" panose="020B0503020204020204" pitchFamily="34" charset="-122"/>
                <a:sym typeface="黑体" panose="02010609060101010101" pitchFamily="49" charset="-122"/>
              </a:rPr>
              <a:t>②</a:t>
            </a:r>
            <a:r>
              <a:rPr lang="zh-CN" altLang="en-US" dirty="0">
                <a:solidFill>
                  <a:srgbClr val="002060"/>
                </a:solidFill>
                <a:latin typeface="微软雅黑" panose="020B0503020204020204" pitchFamily="34" charset="-122"/>
                <a:ea typeface="微软雅黑" panose="020B0503020204020204" pitchFamily="34" charset="-122"/>
                <a:sym typeface="黑体" panose="02010609060101010101" pitchFamily="49" charset="-122"/>
              </a:rPr>
              <a:t>上师讲记中谈到</a:t>
            </a:r>
            <a:r>
              <a:rPr lang="zh-CN" altLang="en-US" dirty="0" smtClean="0">
                <a:solidFill>
                  <a:srgbClr val="002060"/>
                </a:solidFill>
                <a:latin typeface="微软雅黑" panose="020B0503020204020204" pitchFamily="34" charset="-122"/>
                <a:ea typeface="微软雅黑" panose="020B0503020204020204" pitchFamily="34" charset="-122"/>
                <a:sym typeface="黑体" panose="02010609060101010101" pitchFamily="49" charset="-122"/>
              </a:rPr>
              <a:t>“起尸”</a:t>
            </a:r>
            <a:r>
              <a:rPr lang="zh-CN" altLang="en-US" dirty="0">
                <a:solidFill>
                  <a:srgbClr val="002060"/>
                </a:solidFill>
                <a:latin typeface="微软雅黑" panose="020B0503020204020204" pitchFamily="34" charset="-122"/>
                <a:ea typeface="微软雅黑" panose="020B0503020204020204" pitchFamily="34" charset="-122"/>
                <a:sym typeface="黑体" panose="02010609060101010101" pitchFamily="49" charset="-122"/>
              </a:rPr>
              <a:t>。有时候</a:t>
            </a:r>
            <a:r>
              <a:rPr lang="zh-CN" altLang="en-US" dirty="0" smtClean="0">
                <a:solidFill>
                  <a:srgbClr val="002060"/>
                </a:solidFill>
                <a:latin typeface="微软雅黑" panose="020B0503020204020204" pitchFamily="34" charset="-122"/>
                <a:ea typeface="微软雅黑" panose="020B0503020204020204" pitchFamily="34" charset="-122"/>
                <a:sym typeface="黑体" panose="02010609060101010101" pitchFamily="49" charset="-122"/>
              </a:rPr>
              <a:t>起尸</a:t>
            </a:r>
            <a:r>
              <a:rPr lang="zh-CN" altLang="en-US" dirty="0">
                <a:solidFill>
                  <a:srgbClr val="002060"/>
                </a:solidFill>
                <a:latin typeface="微软雅黑" panose="020B0503020204020204" pitchFamily="34" charset="-122"/>
                <a:ea typeface="微软雅黑" panose="020B0503020204020204" pitchFamily="34" charset="-122"/>
                <a:sym typeface="黑体" panose="02010609060101010101" pitchFamily="49" charset="-122"/>
              </a:rPr>
              <a:t>是因为非人的心识进入</a:t>
            </a:r>
            <a:r>
              <a:rPr lang="zh-CN" altLang="en-US" dirty="0" smtClean="0">
                <a:solidFill>
                  <a:srgbClr val="002060"/>
                </a:solidFill>
                <a:latin typeface="微软雅黑" panose="020B0503020204020204" pitchFamily="34" charset="-122"/>
                <a:ea typeface="微软雅黑" panose="020B0503020204020204" pitchFamily="34" charset="-122"/>
                <a:sym typeface="黑体" panose="02010609060101010101" pitchFamily="49" charset="-122"/>
              </a:rPr>
              <a:t>尸体</a:t>
            </a:r>
            <a:r>
              <a:rPr lang="zh-CN" altLang="en-US" dirty="0">
                <a:solidFill>
                  <a:srgbClr val="002060"/>
                </a:solidFill>
                <a:latin typeface="微软雅黑" panose="020B0503020204020204" pitchFamily="34" charset="-122"/>
                <a:ea typeface="微软雅黑" panose="020B0503020204020204" pitchFamily="34" charset="-122"/>
                <a:sym typeface="黑体" panose="02010609060101010101" pitchFamily="49" charset="-122"/>
              </a:rPr>
              <a:t>才能活动，那么此时的</a:t>
            </a:r>
            <a:r>
              <a:rPr lang="zh-CN" altLang="en-US" dirty="0" smtClean="0">
                <a:solidFill>
                  <a:srgbClr val="002060"/>
                </a:solidFill>
                <a:latin typeface="微软雅黑" panose="020B0503020204020204" pitchFamily="34" charset="-122"/>
                <a:ea typeface="微软雅黑" panose="020B0503020204020204" pitchFamily="34" charset="-122"/>
                <a:sym typeface="黑体" panose="02010609060101010101" pitchFamily="49" charset="-122"/>
              </a:rPr>
              <a:t>尸体</a:t>
            </a:r>
            <a:r>
              <a:rPr lang="zh-CN" altLang="en-US" dirty="0">
                <a:solidFill>
                  <a:srgbClr val="002060"/>
                </a:solidFill>
                <a:latin typeface="微软雅黑" panose="020B0503020204020204" pitchFamily="34" charset="-122"/>
                <a:ea typeface="微软雅黑" panose="020B0503020204020204" pitchFamily="34" charset="-122"/>
                <a:sym typeface="黑体" panose="02010609060101010101" pitchFamily="49" charset="-122"/>
              </a:rPr>
              <a:t>同活人一样都具有心识。如果害怕起尸，也应该同样害怕活尸</a:t>
            </a:r>
            <a:r>
              <a:rPr lang="zh-CN" altLang="en-US" dirty="0" smtClean="0">
                <a:solidFill>
                  <a:srgbClr val="002060"/>
                </a:solidFill>
                <a:latin typeface="微软雅黑" panose="020B0503020204020204" pitchFamily="34" charset="-122"/>
                <a:ea typeface="微软雅黑" panose="020B0503020204020204" pitchFamily="34" charset="-122"/>
                <a:sym typeface="黑体" panose="02010609060101010101" pitchFamily="49" charset="-122"/>
              </a:rPr>
              <a:t>。</a:t>
            </a:r>
            <a:endParaRPr lang="en-US" altLang="zh-CN" dirty="0" smtClean="0">
              <a:solidFill>
                <a:srgbClr val="002060"/>
              </a:solidFill>
              <a:latin typeface="微软雅黑" panose="020B0503020204020204" pitchFamily="34" charset="-122"/>
              <a:ea typeface="微软雅黑" panose="020B0503020204020204" pitchFamily="34" charset="-122"/>
              <a:sym typeface="黑体" panose="02010609060101010101" pitchFamily="49" charset="-122"/>
            </a:endParaRPr>
          </a:p>
          <a:p>
            <a:pPr eaLnBrk="1" latinLnBrk="1" hangingPunct="1">
              <a:lnSpc>
                <a:spcPts val="2600"/>
              </a:lnSpc>
            </a:pPr>
            <a:r>
              <a:rPr lang="en-US" altLang="zh-CN" dirty="0" smtClean="0">
                <a:solidFill>
                  <a:srgbClr val="002060"/>
                </a:solidFill>
                <a:latin typeface="微软雅黑" panose="020B0503020204020204" pitchFamily="34" charset="-122"/>
                <a:ea typeface="微软雅黑" panose="020B0503020204020204" pitchFamily="34" charset="-122"/>
                <a:sym typeface="黑体" panose="02010609060101010101" pitchFamily="49" charset="-122"/>
              </a:rPr>
              <a:t>2</a:t>
            </a:r>
            <a:r>
              <a:rPr lang="en-US" altLang="zh-CN" dirty="0">
                <a:solidFill>
                  <a:srgbClr val="002060"/>
                </a:solidFill>
                <a:latin typeface="微软雅黑" panose="020B0503020204020204" pitchFamily="34" charset="-122"/>
                <a:ea typeface="微软雅黑" panose="020B0503020204020204" pitchFamily="34" charset="-122"/>
                <a:sym typeface="黑体" panose="02010609060101010101" pitchFamily="49" charset="-122"/>
              </a:rPr>
              <a:t>. </a:t>
            </a:r>
            <a:r>
              <a:rPr lang="zh-CN" altLang="en-US" dirty="0">
                <a:solidFill>
                  <a:srgbClr val="002060"/>
                </a:solidFill>
                <a:latin typeface="微软雅黑" panose="020B0503020204020204" pitchFamily="34" charset="-122"/>
                <a:ea typeface="微软雅黑" panose="020B0503020204020204" pitchFamily="34" charset="-122"/>
                <a:sym typeface="黑体" panose="02010609060101010101" pitchFamily="49" charset="-122"/>
              </a:rPr>
              <a:t>既然贪执身体不合理，我们就应该利用白骨观和无常观而生起稳固的出离心。</a:t>
            </a:r>
            <a:endParaRPr lang="zh-CN" altLang="en-US" dirty="0">
              <a:solidFill>
                <a:srgbClr val="002060"/>
              </a:solidFill>
              <a:latin typeface="微软雅黑" panose="020B0503020204020204" pitchFamily="34" charset="-122"/>
              <a:ea typeface="微软雅黑" panose="020B0503020204020204" pitchFamily="34" charset="-122"/>
              <a:sym typeface="黑体" panose="02010609060101010101" pitchFamily="49" charset="-122"/>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斜纹 7"/>
          <p:cNvSpPr/>
          <p:nvPr/>
        </p:nvSpPr>
        <p:spPr>
          <a:xfrm>
            <a:off x="2268538" y="0"/>
            <a:ext cx="322262" cy="323850"/>
          </a:xfrm>
          <a:custGeom>
            <a:avLst/>
            <a:gdLst/>
            <a:ahLst/>
            <a:cxnLst>
              <a:cxn ang="0">
                <a:pos x="0" y="161925"/>
              </a:cxn>
              <a:cxn ang="0">
                <a:pos x="90213" y="0"/>
              </a:cxn>
              <a:cxn ang="0">
                <a:pos x="180431" y="0"/>
              </a:cxn>
              <a:cxn ang="0">
                <a:pos x="0" y="323850"/>
              </a:cxn>
              <a:cxn ang="0">
                <a:pos x="0" y="161925"/>
              </a:cxn>
            </a:cxnLst>
            <a:rect l="0" t="0" r="0" b="0"/>
            <a:pathLst>
              <a:path w="323850" h="323850">
                <a:moveTo>
                  <a:pt x="0" y="161925"/>
                </a:moveTo>
                <a:lnTo>
                  <a:pt x="161925" y="0"/>
                </a:lnTo>
                <a:lnTo>
                  <a:pt x="323850" y="0"/>
                </a:lnTo>
                <a:lnTo>
                  <a:pt x="0" y="323850"/>
                </a:lnTo>
                <a:lnTo>
                  <a:pt x="0" y="161925"/>
                </a:lnTo>
                <a:close/>
              </a:path>
            </a:pathLst>
          </a:custGeom>
          <a:solidFill>
            <a:schemeClr val="accent1">
              <a:alpha val="100000"/>
            </a:schemeClr>
          </a:solidFill>
          <a:ln w="9525">
            <a:noFill/>
          </a:ln>
        </p:spPr>
        <p:txBody>
          <a:bodyPr/>
          <a:lstStyle/>
          <a:p>
            <a:endParaRPr lang="zh-CN" altLang="en-US"/>
          </a:p>
        </p:txBody>
      </p:sp>
      <p:sp>
        <p:nvSpPr>
          <p:cNvPr id="14339" name="斜纹 7"/>
          <p:cNvSpPr/>
          <p:nvPr/>
        </p:nvSpPr>
        <p:spPr>
          <a:xfrm rot="10800000">
            <a:off x="8820150" y="404813"/>
            <a:ext cx="323850" cy="323850"/>
          </a:xfrm>
          <a:custGeom>
            <a:avLst/>
            <a:gdLst/>
            <a:ahLst/>
            <a:cxnLst>
              <a:cxn ang="0">
                <a:pos x="0" y="161925"/>
              </a:cxn>
              <a:cxn ang="0">
                <a:pos x="161925" y="0"/>
              </a:cxn>
              <a:cxn ang="0">
                <a:pos x="323850" y="0"/>
              </a:cxn>
              <a:cxn ang="0">
                <a:pos x="0" y="323850"/>
              </a:cxn>
              <a:cxn ang="0">
                <a:pos x="0" y="161925"/>
              </a:cxn>
            </a:cxnLst>
            <a:rect l="0" t="0" r="0" b="0"/>
            <a:pathLst>
              <a:path w="323850" h="323850">
                <a:moveTo>
                  <a:pt x="0" y="161925"/>
                </a:moveTo>
                <a:lnTo>
                  <a:pt x="161925" y="0"/>
                </a:lnTo>
                <a:lnTo>
                  <a:pt x="323850" y="0"/>
                </a:lnTo>
                <a:lnTo>
                  <a:pt x="0" y="323850"/>
                </a:lnTo>
                <a:lnTo>
                  <a:pt x="0" y="161925"/>
                </a:lnTo>
                <a:close/>
              </a:path>
            </a:pathLst>
          </a:custGeom>
          <a:solidFill>
            <a:schemeClr val="accent1">
              <a:alpha val="100000"/>
            </a:schemeClr>
          </a:solidFill>
          <a:ln w="9525">
            <a:noFill/>
          </a:ln>
        </p:spPr>
        <p:txBody>
          <a:bodyPr/>
          <a:lstStyle/>
          <a:p>
            <a:endParaRPr lang="zh-CN" altLang="en-US"/>
          </a:p>
        </p:txBody>
      </p:sp>
      <p:sp>
        <p:nvSpPr>
          <p:cNvPr id="14340" name="圆角矩形 21"/>
          <p:cNvSpPr/>
          <p:nvPr/>
        </p:nvSpPr>
        <p:spPr>
          <a:xfrm>
            <a:off x="179388" y="115888"/>
            <a:ext cx="1944687" cy="649287"/>
          </a:xfrm>
          <a:prstGeom prst="roundRect">
            <a:avLst>
              <a:gd name="adj" fmla="val 16667"/>
            </a:avLst>
          </a:prstGeom>
          <a:solidFill>
            <a:schemeClr val="accent1">
              <a:alpha val="85097"/>
            </a:schemeClr>
          </a:solidFill>
          <a:ln w="9525">
            <a:noFill/>
          </a:ln>
          <a:effectLst>
            <a:outerShdw dist="38100" dir="2699999" algn="ctr" rotWithShape="0">
              <a:srgbClr val="000000">
                <a:alpha val="35999"/>
              </a:srgbClr>
            </a:outerShdw>
          </a:effectLst>
        </p:spPr>
        <p:txBody>
          <a:bodyPr/>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ctr">
              <a:lnSpc>
                <a:spcPct val="100000"/>
              </a:lnSpc>
              <a:spcBef>
                <a:spcPct val="0"/>
              </a:spcBef>
              <a:buClrTx/>
              <a:buSzTx/>
              <a:buFont typeface="Arial" panose="020B0604020202020204" pitchFamily="34" charset="0"/>
              <a:buNone/>
            </a:pPr>
            <a:r>
              <a:rPr lang="zh-CN" altLang="en-US" sz="1600" b="1" dirty="0">
                <a:solidFill>
                  <a:srgbClr val="FFFFFF"/>
                </a:solidFill>
                <a:latin typeface="楷体" panose="02010609060101010101" pitchFamily="49" charset="-122"/>
                <a:ea typeface="楷体" panose="02010609060101010101" pitchFamily="49" charset="-122"/>
              </a:rPr>
              <a:t>入行论</a:t>
            </a:r>
            <a:r>
              <a:rPr lang="en-US" altLang="zh-CN" sz="1600" b="1" dirty="0">
                <a:solidFill>
                  <a:srgbClr val="FFFFFF"/>
                </a:solidFill>
                <a:latin typeface="楷体" panose="02010609060101010101" pitchFamily="49" charset="-122"/>
                <a:ea typeface="楷体" panose="02010609060101010101" pitchFamily="49" charset="-122"/>
              </a:rPr>
              <a:t>·</a:t>
            </a:r>
            <a:r>
              <a:rPr lang="zh-CN" altLang="en-US" sz="1600" b="1" dirty="0" smtClean="0">
                <a:solidFill>
                  <a:srgbClr val="FFFFFF"/>
                </a:solidFill>
                <a:latin typeface="楷体" panose="02010609060101010101" pitchFamily="49" charset="-122"/>
                <a:ea typeface="楷体" panose="02010609060101010101" pitchFamily="49" charset="-122"/>
              </a:rPr>
              <a:t>第</a:t>
            </a:r>
            <a:r>
              <a:rPr lang="en-US" altLang="zh-CN" sz="1600" b="1" dirty="0" smtClean="0">
                <a:solidFill>
                  <a:srgbClr val="FFFFFF"/>
                </a:solidFill>
                <a:latin typeface="楷体" panose="02010609060101010101" pitchFamily="49" charset="-122"/>
                <a:ea typeface="楷体" panose="02010609060101010101" pitchFamily="49" charset="-122"/>
              </a:rPr>
              <a:t>121</a:t>
            </a:r>
            <a:r>
              <a:rPr lang="zh-CN" altLang="en-US" sz="1600" b="1" dirty="0" smtClean="0">
                <a:solidFill>
                  <a:srgbClr val="FFFFFF"/>
                </a:solidFill>
                <a:latin typeface="楷体" panose="02010609060101010101" pitchFamily="49" charset="-122"/>
                <a:ea typeface="楷体" panose="02010609060101010101" pitchFamily="49" charset="-122"/>
              </a:rPr>
              <a:t>课</a:t>
            </a:r>
            <a:endParaRPr lang="en-US" altLang="zh-CN" sz="1600" b="1" dirty="0">
              <a:solidFill>
                <a:srgbClr val="FFFFFF"/>
              </a:solidFill>
              <a:latin typeface="楷体" panose="02010609060101010101" pitchFamily="49" charset="-122"/>
              <a:ea typeface="楷体" panose="02010609060101010101" pitchFamily="49" charset="-122"/>
            </a:endParaRPr>
          </a:p>
          <a:p>
            <a:pPr marL="0" lvl="0" indent="0" algn="ctr">
              <a:lnSpc>
                <a:spcPct val="100000"/>
              </a:lnSpc>
              <a:spcBef>
                <a:spcPct val="0"/>
              </a:spcBef>
              <a:buClrTx/>
              <a:buSzTx/>
              <a:buFont typeface="Arial" panose="020B0604020202020204" pitchFamily="34" charset="0"/>
              <a:buNone/>
            </a:pPr>
            <a:r>
              <a:rPr lang="zh-CN" altLang="en-US" sz="1500" b="1" dirty="0">
                <a:solidFill>
                  <a:srgbClr val="FFFFFF"/>
                </a:solidFill>
                <a:latin typeface="楷体" panose="02010609060101010101" pitchFamily="49" charset="-122"/>
                <a:ea typeface="楷体" panose="02010609060101010101" pitchFamily="49" charset="-122"/>
              </a:rPr>
              <a:t>索达吉仁波切 宣讲</a:t>
            </a:r>
          </a:p>
        </p:txBody>
      </p:sp>
      <p:pic>
        <p:nvPicPr>
          <p:cNvPr id="14341" name="直接连接符 59"/>
          <p:cNvPicPr/>
          <p:nvPr/>
        </p:nvPicPr>
        <p:blipFill>
          <a:blip r:embed="rId2"/>
          <a:stretch>
            <a:fillRect/>
          </a:stretch>
        </p:blipFill>
        <p:spPr>
          <a:xfrm>
            <a:off x="2206625" y="1277620"/>
            <a:ext cx="6696075" cy="46038"/>
          </a:xfrm>
          <a:prstGeom prst="rect">
            <a:avLst/>
          </a:prstGeom>
          <a:noFill/>
          <a:ln w="9525">
            <a:noFill/>
          </a:ln>
        </p:spPr>
      </p:pic>
      <p:sp>
        <p:nvSpPr>
          <p:cNvPr id="14342" name="Rectangle 39"/>
          <p:cNvSpPr>
            <a:spLocks noGrp="1"/>
          </p:cNvSpPr>
          <p:nvPr/>
        </p:nvSpPr>
        <p:spPr>
          <a:xfrm>
            <a:off x="3348038" y="116632"/>
            <a:ext cx="4032250" cy="1038225"/>
          </a:xfrm>
          <a:prstGeom prst="rect">
            <a:avLst/>
          </a:prstGeom>
          <a:noFill/>
          <a:ln w="9525">
            <a:noFill/>
          </a:ln>
        </p:spPr>
        <p:txBody>
          <a:bodyPr anchor="b" anchorCtr="0"/>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eaLnBrk="1" latinLnBrk="1" hangingPunct="1">
              <a:lnSpc>
                <a:spcPct val="100000"/>
              </a:lnSpc>
              <a:spcBef>
                <a:spcPct val="0"/>
              </a:spcBef>
              <a:buClrTx/>
              <a:buSzTx/>
              <a:buNone/>
            </a:pPr>
            <a:r>
              <a:rPr lang="zh-CN" altLang="en-US" dirty="0">
                <a:solidFill>
                  <a:srgbClr val="8A0000"/>
                </a:solidFill>
                <a:latin typeface="微软雅黑" panose="020B0503020204020204" pitchFamily="34" charset="-122"/>
                <a:ea typeface="微软雅黑" panose="020B0503020204020204" pitchFamily="34" charset="-122"/>
                <a:sym typeface="黑体" panose="02010609060101010101" pitchFamily="49" charset="-122"/>
              </a:rPr>
              <a:t>若汝见白骨，静卧犹惊怖，何不惧少女，灵动如活尸？</a:t>
            </a:r>
            <a:endParaRPr lang="zh-CN" altLang="en-US" dirty="0">
              <a:solidFill>
                <a:srgbClr val="8A0000"/>
              </a:solidFill>
              <a:latin typeface="微软雅黑" panose="020B0503020204020204" pitchFamily="34" charset="-122"/>
              <a:ea typeface="微软雅黑" panose="020B0503020204020204" pitchFamily="34" charset="-122"/>
              <a:sym typeface="黑体" panose="02010609060101010101" pitchFamily="49" charset="-122"/>
            </a:endParaRPr>
          </a:p>
        </p:txBody>
      </p:sp>
      <p:sp>
        <p:nvSpPr>
          <p:cNvPr id="14343" name="文本框 117"/>
          <p:cNvSpPr txBox="1"/>
          <p:nvPr/>
        </p:nvSpPr>
        <p:spPr>
          <a:xfrm rot="-5400000">
            <a:off x="-615950" y="5916613"/>
            <a:ext cx="1558925" cy="323850"/>
          </a:xfrm>
          <a:prstGeom prst="rect">
            <a:avLst/>
          </a:prstGeom>
          <a:solidFill>
            <a:srgbClr val="CCCC00"/>
          </a:solidFill>
          <a:ln w="9525">
            <a:noFill/>
          </a:ln>
        </p:spPr>
        <p:txBody>
          <a:bodyPr lIns="0" tIns="0" rIns="0" bIns="0" anchor="ctr" anchorCtr="0"/>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a:lnSpc>
                <a:spcPct val="100000"/>
              </a:lnSpc>
              <a:spcBef>
                <a:spcPct val="0"/>
              </a:spcBef>
              <a:buClrTx/>
              <a:buSzTx/>
              <a:buFont typeface="Arial" panose="020B0604020202020204" pitchFamily="34" charset="0"/>
              <a:buNone/>
            </a:pPr>
            <a:r>
              <a:rPr lang="zh-CN" altLang="en-US" sz="1800" b="1" dirty="0">
                <a:solidFill>
                  <a:srgbClr val="FFFFFF"/>
                </a:solidFill>
                <a:latin typeface="宋体" panose="02010600030101010101" pitchFamily="2" charset="-122"/>
              </a:rPr>
              <a:t>  </a:t>
            </a:r>
            <a:r>
              <a:rPr lang="zh-CN" altLang="en-US" sz="1800" b="1" dirty="0">
                <a:solidFill>
                  <a:srgbClr val="FFFFFF"/>
                </a:solidFill>
                <a:latin typeface="黑体" panose="02010609060101010101" pitchFamily="49" charset="-122"/>
                <a:ea typeface="黑体" panose="02010609060101010101" pitchFamily="49" charset="-122"/>
              </a:rPr>
              <a:t> 皈   依</a:t>
            </a:r>
            <a:endParaRPr lang="zh-CN" altLang="zh-CN" sz="1800" b="1" dirty="0">
              <a:solidFill>
                <a:srgbClr val="FFFFFF"/>
              </a:solidFill>
              <a:latin typeface="黑体" panose="02010609060101010101" pitchFamily="49" charset="-122"/>
              <a:ea typeface="黑体" panose="02010609060101010101" pitchFamily="49" charset="-122"/>
            </a:endParaRPr>
          </a:p>
        </p:txBody>
      </p:sp>
      <p:sp>
        <p:nvSpPr>
          <p:cNvPr id="14344" name="矩形 10"/>
          <p:cNvSpPr/>
          <p:nvPr/>
        </p:nvSpPr>
        <p:spPr>
          <a:xfrm>
            <a:off x="612775" y="977900"/>
            <a:ext cx="1077913" cy="450850"/>
          </a:xfrm>
          <a:prstGeom prst="rect">
            <a:avLst/>
          </a:prstGeom>
          <a:noFill/>
          <a:ln w="9525">
            <a:noFill/>
          </a:ln>
        </p:spPr>
        <p:txBody>
          <a:bodyPr>
            <a:spAutoFit/>
          </a:bodyPr>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eaLnBrk="1" latinLnBrk="1" hangingPunct="1">
              <a:lnSpc>
                <a:spcPct val="130000"/>
              </a:lnSpc>
              <a:spcBef>
                <a:spcPts val="800"/>
              </a:spcBef>
              <a:buClrTx/>
              <a:buSzTx/>
              <a:buNone/>
            </a:pPr>
            <a:r>
              <a:rPr lang="zh-CN" altLang="en-US" sz="1800" dirty="0">
                <a:solidFill>
                  <a:srgbClr val="8A0000"/>
                </a:solidFill>
                <a:latin typeface="微软雅黑" panose="020B0503020204020204" pitchFamily="34" charset="-122"/>
                <a:ea typeface="微软雅黑" panose="020B0503020204020204" pitchFamily="34" charset="-122"/>
                <a:sym typeface="黑体" panose="02010609060101010101" pitchFamily="49" charset="-122"/>
              </a:rPr>
              <a:t>（颂词</a:t>
            </a:r>
            <a:r>
              <a:rPr lang="en-US" altLang="zh-CN" sz="1800" dirty="0">
                <a:solidFill>
                  <a:srgbClr val="8A0000"/>
                </a:solidFill>
                <a:latin typeface="微软雅黑" panose="020B0503020204020204" pitchFamily="34" charset="-122"/>
                <a:ea typeface="微软雅黑" panose="020B0503020204020204" pitchFamily="34" charset="-122"/>
                <a:sym typeface="黑体" panose="02010609060101010101" pitchFamily="49" charset="-122"/>
              </a:rPr>
              <a:t>3</a:t>
            </a:r>
            <a:r>
              <a:rPr lang="zh-CN" altLang="en-US" sz="1800" dirty="0">
                <a:solidFill>
                  <a:srgbClr val="8A0000"/>
                </a:solidFill>
                <a:latin typeface="微软雅黑" panose="020B0503020204020204" pitchFamily="34" charset="-122"/>
                <a:ea typeface="微软雅黑" panose="020B0503020204020204" pitchFamily="34" charset="-122"/>
                <a:sym typeface="黑体" panose="02010609060101010101" pitchFamily="49" charset="-122"/>
              </a:rPr>
              <a:t>）</a:t>
            </a:r>
          </a:p>
        </p:txBody>
      </p:sp>
      <p:sp>
        <p:nvSpPr>
          <p:cNvPr id="3" name="矩形 2"/>
          <p:cNvSpPr/>
          <p:nvPr/>
        </p:nvSpPr>
        <p:spPr>
          <a:xfrm>
            <a:off x="612775" y="1558062"/>
            <a:ext cx="7991475" cy="4093428"/>
          </a:xfrm>
          <a:prstGeom prst="rect">
            <a:avLst/>
          </a:prstGeom>
        </p:spPr>
        <p:txBody>
          <a:bodyPr>
            <a:spAutoFit/>
          </a:bodyPr>
          <a:lstStyle/>
          <a:p>
            <a:pPr eaLnBrk="1" latinLnBrk="1" hangingPunct="1">
              <a:lnSpc>
                <a:spcPts val="2600"/>
              </a:lnSpc>
            </a:pPr>
            <a:r>
              <a:rPr lang="zh-CN" altLang="en-US" b="1" u="sng" dirty="0" smtClean="0">
                <a:solidFill>
                  <a:srgbClr val="8D341F"/>
                </a:solidFill>
                <a:latin typeface="微软雅黑" panose="020B0503020204020204" pitchFamily="34" charset="-122"/>
                <a:ea typeface="微软雅黑" panose="020B0503020204020204" pitchFamily="34" charset="-122"/>
                <a:sym typeface="黑体" panose="02010609060101010101" pitchFamily="49" charset="-122"/>
              </a:rPr>
              <a:t>相关公案</a:t>
            </a:r>
            <a:endParaRPr lang="en-US" altLang="zh-CN" b="1" u="sng" dirty="0" smtClean="0">
              <a:solidFill>
                <a:srgbClr val="8D341F"/>
              </a:solidFill>
              <a:latin typeface="微软雅黑" panose="020B0503020204020204" pitchFamily="34" charset="-122"/>
              <a:ea typeface="微软雅黑" panose="020B0503020204020204" pitchFamily="34" charset="-122"/>
              <a:sym typeface="黑体" panose="02010609060101010101" pitchFamily="49" charset="-122"/>
            </a:endParaRPr>
          </a:p>
          <a:p>
            <a:pPr eaLnBrk="1" latinLnBrk="1" hangingPunct="1">
              <a:lnSpc>
                <a:spcPts val="2600"/>
              </a:lnSpc>
            </a:pPr>
            <a:endParaRPr lang="en-US" altLang="zh-CN" dirty="0" smtClean="0">
              <a:solidFill>
                <a:srgbClr val="002060"/>
              </a:solidFill>
              <a:latin typeface="微软雅黑" panose="020B0503020204020204" pitchFamily="34" charset="-122"/>
              <a:ea typeface="微软雅黑" panose="020B0503020204020204" pitchFamily="34" charset="-122"/>
              <a:sym typeface="黑体" panose="02010609060101010101" pitchFamily="49" charset="-122"/>
            </a:endParaRPr>
          </a:p>
          <a:p>
            <a:pPr eaLnBrk="1" latinLnBrk="1" hangingPunct="1">
              <a:lnSpc>
                <a:spcPts val="2600"/>
              </a:lnSpc>
            </a:pPr>
            <a:r>
              <a:rPr lang="en-US" altLang="zh-CN" dirty="0" smtClean="0">
                <a:solidFill>
                  <a:srgbClr val="002060"/>
                </a:solidFill>
                <a:latin typeface="微软雅黑" panose="020B0503020204020204" pitchFamily="34" charset="-122"/>
                <a:ea typeface="微软雅黑" panose="020B0503020204020204" pitchFamily="34" charset="-122"/>
                <a:sym typeface="黑体" panose="02010609060101010101" pitchFamily="49" charset="-122"/>
              </a:rPr>
              <a:t>1. </a:t>
            </a:r>
            <a:r>
              <a:rPr lang="zh-CN" altLang="en-US" dirty="0" smtClean="0">
                <a:solidFill>
                  <a:srgbClr val="002060"/>
                </a:solidFill>
                <a:latin typeface="微软雅黑" panose="020B0503020204020204" pitchFamily="34" charset="-122"/>
                <a:ea typeface="微软雅黑" panose="020B0503020204020204" pitchFamily="34" charset="-122"/>
                <a:sym typeface="黑体" panose="02010609060101010101" pitchFamily="49" charset="-122"/>
              </a:rPr>
              <a:t>有</a:t>
            </a:r>
            <a:r>
              <a:rPr lang="zh-CN" altLang="en-US" dirty="0">
                <a:solidFill>
                  <a:srgbClr val="002060"/>
                </a:solidFill>
                <a:latin typeface="微软雅黑" panose="020B0503020204020204" pitchFamily="34" charset="-122"/>
                <a:ea typeface="微软雅黑" panose="020B0503020204020204" pitchFamily="34" charset="-122"/>
                <a:sym typeface="黑体" panose="02010609060101010101" pitchFamily="49" charset="-122"/>
              </a:rPr>
              <a:t>一位国王对王妃极为宠爱，无常现前王妃突然死去，群臣为了不让国王太过悲伤，就说王妃变成了魔鬼又起来了，国王极度恐惧立刻让手下将王妃碎尸万段。不久后大臣禀告王妃已经死去，国王竟然令眷属敲鼓庆贺。如果</a:t>
            </a:r>
            <a:r>
              <a:rPr lang="zh-CN" altLang="en-US" dirty="0" smtClean="0">
                <a:solidFill>
                  <a:srgbClr val="002060"/>
                </a:solidFill>
                <a:latin typeface="微软雅黑" panose="020B0503020204020204" pitchFamily="34" charset="-122"/>
                <a:ea typeface="微软雅黑" panose="020B0503020204020204" pitchFamily="34" charset="-122"/>
                <a:sym typeface="黑体" panose="02010609060101010101" pitchFamily="49" charset="-122"/>
              </a:rPr>
              <a:t>能够</a:t>
            </a:r>
            <a:r>
              <a:rPr lang="zh-CN" altLang="en-US" dirty="0">
                <a:solidFill>
                  <a:srgbClr val="002060"/>
                </a:solidFill>
                <a:latin typeface="微软雅黑" panose="020B0503020204020204" pitchFamily="34" charset="-122"/>
                <a:ea typeface="微软雅黑" panose="020B0503020204020204" pitchFamily="34" charset="-122"/>
                <a:sym typeface="黑体" panose="02010609060101010101" pitchFamily="49" charset="-122"/>
              </a:rPr>
              <a:t>经常观修无常剖析他人的身体跟尸</a:t>
            </a:r>
            <a:r>
              <a:rPr lang="en-US" altLang="zh-CN" dirty="0">
                <a:solidFill>
                  <a:srgbClr val="002060"/>
                </a:solidFill>
                <a:latin typeface="微软雅黑" panose="020B0503020204020204" pitchFamily="34" charset="-122"/>
                <a:ea typeface="微软雅黑" panose="020B0503020204020204" pitchFamily="34" charset="-122"/>
                <a:sym typeface="黑体" panose="02010609060101010101" pitchFamily="49" charset="-122"/>
              </a:rPr>
              <a:t>~</a:t>
            </a:r>
            <a:r>
              <a:rPr lang="zh-CN" altLang="en-US" dirty="0">
                <a:solidFill>
                  <a:srgbClr val="002060"/>
                </a:solidFill>
                <a:latin typeface="微软雅黑" panose="020B0503020204020204" pitchFamily="34" charset="-122"/>
                <a:ea typeface="微软雅黑" panose="020B0503020204020204" pitchFamily="34" charset="-122"/>
                <a:sym typeface="黑体" panose="02010609060101010101" pitchFamily="49" charset="-122"/>
              </a:rPr>
              <a:t>体没有差别，将来很容易生起出离心</a:t>
            </a:r>
            <a:r>
              <a:rPr lang="zh-CN" altLang="en-US" dirty="0" smtClean="0">
                <a:solidFill>
                  <a:srgbClr val="002060"/>
                </a:solidFill>
                <a:latin typeface="微软雅黑" panose="020B0503020204020204" pitchFamily="34" charset="-122"/>
                <a:ea typeface="微软雅黑" panose="020B0503020204020204" pitchFamily="34" charset="-122"/>
                <a:sym typeface="黑体" panose="02010609060101010101" pitchFamily="49" charset="-122"/>
              </a:rPr>
              <a:t>。</a:t>
            </a:r>
            <a:endParaRPr lang="en-US" altLang="zh-CN" dirty="0" smtClean="0">
              <a:solidFill>
                <a:srgbClr val="002060"/>
              </a:solidFill>
              <a:latin typeface="微软雅黑" panose="020B0503020204020204" pitchFamily="34" charset="-122"/>
              <a:ea typeface="微软雅黑" panose="020B0503020204020204" pitchFamily="34" charset="-122"/>
              <a:sym typeface="黑体" panose="02010609060101010101" pitchFamily="49" charset="-122"/>
            </a:endParaRPr>
          </a:p>
          <a:p>
            <a:pPr eaLnBrk="1" latinLnBrk="1" hangingPunct="1">
              <a:lnSpc>
                <a:spcPts val="2600"/>
              </a:lnSpc>
            </a:pPr>
            <a:r>
              <a:rPr lang="en-US" altLang="zh-CN" dirty="0" smtClean="0">
                <a:solidFill>
                  <a:srgbClr val="002060"/>
                </a:solidFill>
                <a:latin typeface="微软雅黑" panose="020B0503020204020204" pitchFamily="34" charset="-122"/>
                <a:ea typeface="微软雅黑" panose="020B0503020204020204" pitchFamily="34" charset="-122"/>
                <a:sym typeface="黑体" panose="02010609060101010101" pitchFamily="49" charset="-122"/>
              </a:rPr>
              <a:t>2</a:t>
            </a:r>
            <a:r>
              <a:rPr lang="en-US" altLang="zh-CN" dirty="0">
                <a:solidFill>
                  <a:srgbClr val="002060"/>
                </a:solidFill>
                <a:latin typeface="微软雅黑" panose="020B0503020204020204" pitchFamily="34" charset="-122"/>
                <a:ea typeface="微软雅黑" panose="020B0503020204020204" pitchFamily="34" charset="-122"/>
                <a:sym typeface="黑体" panose="02010609060101010101" pitchFamily="49" charset="-122"/>
              </a:rPr>
              <a:t>. 《</a:t>
            </a:r>
            <a:r>
              <a:rPr lang="zh-CN" altLang="en-US" dirty="0">
                <a:solidFill>
                  <a:srgbClr val="002060"/>
                </a:solidFill>
                <a:latin typeface="微软雅黑" panose="020B0503020204020204" pitchFamily="34" charset="-122"/>
                <a:ea typeface="微软雅黑" panose="020B0503020204020204" pitchFamily="34" charset="-122"/>
                <a:sym typeface="黑体" panose="02010609060101010101" pitchFamily="49" charset="-122"/>
              </a:rPr>
              <a:t>开启修心门扉</a:t>
            </a:r>
            <a:r>
              <a:rPr lang="en-US" altLang="zh-CN" dirty="0">
                <a:solidFill>
                  <a:srgbClr val="002060"/>
                </a:solidFill>
                <a:latin typeface="微软雅黑" panose="020B0503020204020204" pitchFamily="34" charset="-122"/>
                <a:ea typeface="微软雅黑" panose="020B0503020204020204" pitchFamily="34" charset="-122"/>
                <a:sym typeface="黑体" panose="02010609060101010101" pitchFamily="49" charset="-122"/>
              </a:rPr>
              <a:t>》</a:t>
            </a:r>
            <a:r>
              <a:rPr lang="zh-CN" altLang="en-US" dirty="0">
                <a:solidFill>
                  <a:srgbClr val="002060"/>
                </a:solidFill>
                <a:latin typeface="微软雅黑" panose="020B0503020204020204" pitchFamily="34" charset="-122"/>
                <a:ea typeface="微软雅黑" panose="020B0503020204020204" pitchFamily="34" charset="-122"/>
                <a:sym typeface="黑体" panose="02010609060101010101" pitchFamily="49" charset="-122"/>
              </a:rPr>
              <a:t>中说，从前有一个人，偶然的机会看到一具开膛破腹的女尸，恐惧厌恶之余，心中反复思量：“天下所有的女人都应当如此，包括我自己的身体也不例外！”死后转生于印度，成为一位大国王的王子，名为“扎巴”。成年后身边围绕无数美艳的王妃，忽然觉得置身于臭气冲天的尸陀林，后仓皇出逃，来到佛陀身边，通过闻思修行成为一名大阿罗汉。如果在前世中观过无常，今生对生活就会有所领悟。</a:t>
            </a:r>
            <a:endParaRPr lang="zh-CN" altLang="en-US" dirty="0">
              <a:solidFill>
                <a:srgbClr val="002060"/>
              </a:solidFill>
              <a:latin typeface="微软雅黑" panose="020B0503020204020204" pitchFamily="34" charset="-122"/>
              <a:ea typeface="微软雅黑" panose="020B0503020204020204" pitchFamily="34" charset="-122"/>
              <a:sym typeface="黑体" panose="02010609060101010101" pitchFamily="49" charset="-122"/>
            </a:endParaRPr>
          </a:p>
        </p:txBody>
      </p:sp>
    </p:spTree>
    <p:extLst>
      <p:ext uri="{BB962C8B-B14F-4D97-AF65-F5344CB8AC3E}">
        <p14:creationId xmlns:p14="http://schemas.microsoft.com/office/powerpoint/2010/main" val="15171508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斜纹 7"/>
          <p:cNvSpPr/>
          <p:nvPr/>
        </p:nvSpPr>
        <p:spPr>
          <a:xfrm>
            <a:off x="2268538" y="0"/>
            <a:ext cx="322262" cy="323850"/>
          </a:xfrm>
          <a:custGeom>
            <a:avLst/>
            <a:gdLst/>
            <a:ahLst/>
            <a:cxnLst>
              <a:cxn ang="0">
                <a:pos x="0" y="161925"/>
              </a:cxn>
              <a:cxn ang="0">
                <a:pos x="90213" y="0"/>
              </a:cxn>
              <a:cxn ang="0">
                <a:pos x="180431" y="0"/>
              </a:cxn>
              <a:cxn ang="0">
                <a:pos x="0" y="323850"/>
              </a:cxn>
              <a:cxn ang="0">
                <a:pos x="0" y="161925"/>
              </a:cxn>
            </a:cxnLst>
            <a:rect l="0" t="0" r="0" b="0"/>
            <a:pathLst>
              <a:path w="323850" h="323850">
                <a:moveTo>
                  <a:pt x="0" y="161925"/>
                </a:moveTo>
                <a:lnTo>
                  <a:pt x="161925" y="0"/>
                </a:lnTo>
                <a:lnTo>
                  <a:pt x="323850" y="0"/>
                </a:lnTo>
                <a:lnTo>
                  <a:pt x="0" y="323850"/>
                </a:lnTo>
                <a:lnTo>
                  <a:pt x="0" y="161925"/>
                </a:lnTo>
                <a:close/>
              </a:path>
            </a:pathLst>
          </a:custGeom>
          <a:solidFill>
            <a:schemeClr val="accent1">
              <a:alpha val="100000"/>
            </a:schemeClr>
          </a:solidFill>
          <a:ln w="9525">
            <a:noFill/>
          </a:ln>
        </p:spPr>
        <p:txBody>
          <a:bodyPr/>
          <a:lstStyle/>
          <a:p>
            <a:endParaRPr lang="zh-CN" altLang="en-US"/>
          </a:p>
        </p:txBody>
      </p:sp>
      <p:sp>
        <p:nvSpPr>
          <p:cNvPr id="14339" name="斜纹 7"/>
          <p:cNvSpPr/>
          <p:nvPr/>
        </p:nvSpPr>
        <p:spPr>
          <a:xfrm rot="10800000">
            <a:off x="8820150" y="404813"/>
            <a:ext cx="323850" cy="323850"/>
          </a:xfrm>
          <a:custGeom>
            <a:avLst/>
            <a:gdLst/>
            <a:ahLst/>
            <a:cxnLst>
              <a:cxn ang="0">
                <a:pos x="0" y="161925"/>
              </a:cxn>
              <a:cxn ang="0">
                <a:pos x="161925" y="0"/>
              </a:cxn>
              <a:cxn ang="0">
                <a:pos x="323850" y="0"/>
              </a:cxn>
              <a:cxn ang="0">
                <a:pos x="0" y="323850"/>
              </a:cxn>
              <a:cxn ang="0">
                <a:pos x="0" y="161925"/>
              </a:cxn>
            </a:cxnLst>
            <a:rect l="0" t="0" r="0" b="0"/>
            <a:pathLst>
              <a:path w="323850" h="323850">
                <a:moveTo>
                  <a:pt x="0" y="161925"/>
                </a:moveTo>
                <a:lnTo>
                  <a:pt x="161925" y="0"/>
                </a:lnTo>
                <a:lnTo>
                  <a:pt x="323850" y="0"/>
                </a:lnTo>
                <a:lnTo>
                  <a:pt x="0" y="323850"/>
                </a:lnTo>
                <a:lnTo>
                  <a:pt x="0" y="161925"/>
                </a:lnTo>
                <a:close/>
              </a:path>
            </a:pathLst>
          </a:custGeom>
          <a:solidFill>
            <a:schemeClr val="accent1">
              <a:alpha val="100000"/>
            </a:schemeClr>
          </a:solidFill>
          <a:ln w="9525">
            <a:noFill/>
          </a:ln>
        </p:spPr>
        <p:txBody>
          <a:bodyPr/>
          <a:lstStyle/>
          <a:p>
            <a:endParaRPr lang="zh-CN" altLang="en-US"/>
          </a:p>
        </p:txBody>
      </p:sp>
      <p:sp>
        <p:nvSpPr>
          <p:cNvPr id="14340" name="圆角矩形 21"/>
          <p:cNvSpPr/>
          <p:nvPr/>
        </p:nvSpPr>
        <p:spPr>
          <a:xfrm>
            <a:off x="179388" y="115888"/>
            <a:ext cx="1944687" cy="649287"/>
          </a:xfrm>
          <a:prstGeom prst="roundRect">
            <a:avLst>
              <a:gd name="adj" fmla="val 16667"/>
            </a:avLst>
          </a:prstGeom>
          <a:solidFill>
            <a:schemeClr val="accent1">
              <a:alpha val="85097"/>
            </a:schemeClr>
          </a:solidFill>
          <a:ln w="9525">
            <a:noFill/>
          </a:ln>
          <a:effectLst>
            <a:outerShdw dist="38100" dir="2699999" algn="ctr" rotWithShape="0">
              <a:srgbClr val="000000">
                <a:alpha val="35999"/>
              </a:srgbClr>
            </a:outerShdw>
          </a:effectLst>
        </p:spPr>
        <p:txBody>
          <a:bodyPr/>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ctr">
              <a:lnSpc>
                <a:spcPct val="100000"/>
              </a:lnSpc>
              <a:spcBef>
                <a:spcPct val="0"/>
              </a:spcBef>
              <a:buClrTx/>
              <a:buSzTx/>
              <a:buFont typeface="Arial" panose="020B0604020202020204" pitchFamily="34" charset="0"/>
              <a:buNone/>
            </a:pPr>
            <a:r>
              <a:rPr lang="zh-CN" altLang="en-US" sz="1600" b="1" dirty="0">
                <a:solidFill>
                  <a:srgbClr val="FFFFFF"/>
                </a:solidFill>
                <a:latin typeface="楷体" panose="02010609060101010101" pitchFamily="49" charset="-122"/>
                <a:ea typeface="楷体" panose="02010609060101010101" pitchFamily="49" charset="-122"/>
              </a:rPr>
              <a:t>入行论</a:t>
            </a:r>
            <a:r>
              <a:rPr lang="en-US" altLang="zh-CN" sz="1600" b="1" dirty="0">
                <a:solidFill>
                  <a:srgbClr val="FFFFFF"/>
                </a:solidFill>
                <a:latin typeface="楷体" panose="02010609060101010101" pitchFamily="49" charset="-122"/>
                <a:ea typeface="楷体" panose="02010609060101010101" pitchFamily="49" charset="-122"/>
              </a:rPr>
              <a:t>·</a:t>
            </a:r>
            <a:r>
              <a:rPr lang="zh-CN" altLang="en-US" sz="1600" b="1" dirty="0" smtClean="0">
                <a:solidFill>
                  <a:srgbClr val="FFFFFF"/>
                </a:solidFill>
                <a:latin typeface="楷体" panose="02010609060101010101" pitchFamily="49" charset="-122"/>
                <a:ea typeface="楷体" panose="02010609060101010101" pitchFamily="49" charset="-122"/>
              </a:rPr>
              <a:t>第</a:t>
            </a:r>
            <a:r>
              <a:rPr lang="en-US" altLang="zh-CN" sz="1600" b="1" dirty="0" smtClean="0">
                <a:solidFill>
                  <a:srgbClr val="FFFFFF"/>
                </a:solidFill>
                <a:latin typeface="楷体" panose="02010609060101010101" pitchFamily="49" charset="-122"/>
                <a:ea typeface="楷体" panose="02010609060101010101" pitchFamily="49" charset="-122"/>
              </a:rPr>
              <a:t>121</a:t>
            </a:r>
            <a:r>
              <a:rPr lang="zh-CN" altLang="en-US" sz="1600" b="1" dirty="0" smtClean="0">
                <a:solidFill>
                  <a:srgbClr val="FFFFFF"/>
                </a:solidFill>
                <a:latin typeface="楷体" panose="02010609060101010101" pitchFamily="49" charset="-122"/>
                <a:ea typeface="楷体" panose="02010609060101010101" pitchFamily="49" charset="-122"/>
              </a:rPr>
              <a:t>课</a:t>
            </a:r>
            <a:endParaRPr lang="en-US" altLang="zh-CN" sz="1600" b="1" dirty="0">
              <a:solidFill>
                <a:srgbClr val="FFFFFF"/>
              </a:solidFill>
              <a:latin typeface="楷体" panose="02010609060101010101" pitchFamily="49" charset="-122"/>
              <a:ea typeface="楷体" panose="02010609060101010101" pitchFamily="49" charset="-122"/>
            </a:endParaRPr>
          </a:p>
          <a:p>
            <a:pPr marL="0" lvl="0" indent="0" algn="ctr">
              <a:lnSpc>
                <a:spcPct val="100000"/>
              </a:lnSpc>
              <a:spcBef>
                <a:spcPct val="0"/>
              </a:spcBef>
              <a:buClrTx/>
              <a:buSzTx/>
              <a:buFont typeface="Arial" panose="020B0604020202020204" pitchFamily="34" charset="0"/>
              <a:buNone/>
            </a:pPr>
            <a:r>
              <a:rPr lang="zh-CN" altLang="en-US" sz="1500" b="1" dirty="0">
                <a:solidFill>
                  <a:srgbClr val="FFFFFF"/>
                </a:solidFill>
                <a:latin typeface="楷体" panose="02010609060101010101" pitchFamily="49" charset="-122"/>
                <a:ea typeface="楷体" panose="02010609060101010101" pitchFamily="49" charset="-122"/>
              </a:rPr>
              <a:t>索达吉仁波切 宣讲</a:t>
            </a:r>
          </a:p>
        </p:txBody>
      </p:sp>
      <p:pic>
        <p:nvPicPr>
          <p:cNvPr id="14341" name="直接连接符 59"/>
          <p:cNvPicPr/>
          <p:nvPr/>
        </p:nvPicPr>
        <p:blipFill>
          <a:blip r:embed="rId2"/>
          <a:stretch>
            <a:fillRect/>
          </a:stretch>
        </p:blipFill>
        <p:spPr>
          <a:xfrm>
            <a:off x="2206625" y="1277620"/>
            <a:ext cx="6696075" cy="46038"/>
          </a:xfrm>
          <a:prstGeom prst="rect">
            <a:avLst/>
          </a:prstGeom>
          <a:noFill/>
          <a:ln w="9525">
            <a:noFill/>
          </a:ln>
        </p:spPr>
      </p:pic>
      <p:sp>
        <p:nvSpPr>
          <p:cNvPr id="14342" name="Rectangle 39"/>
          <p:cNvSpPr>
            <a:spLocks noGrp="1"/>
          </p:cNvSpPr>
          <p:nvPr/>
        </p:nvSpPr>
        <p:spPr>
          <a:xfrm>
            <a:off x="3348038" y="116632"/>
            <a:ext cx="4032250" cy="1038225"/>
          </a:xfrm>
          <a:prstGeom prst="rect">
            <a:avLst/>
          </a:prstGeom>
          <a:noFill/>
          <a:ln w="9525">
            <a:noFill/>
          </a:ln>
        </p:spPr>
        <p:txBody>
          <a:bodyPr anchor="b" anchorCtr="0"/>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eaLnBrk="1" latinLnBrk="1" hangingPunct="1">
              <a:lnSpc>
                <a:spcPct val="100000"/>
              </a:lnSpc>
              <a:spcBef>
                <a:spcPct val="0"/>
              </a:spcBef>
              <a:buClrTx/>
              <a:buSzTx/>
              <a:buNone/>
            </a:pPr>
            <a:r>
              <a:rPr lang="zh-CN" altLang="en-US" dirty="0">
                <a:solidFill>
                  <a:srgbClr val="8A0000"/>
                </a:solidFill>
                <a:latin typeface="微软雅黑" panose="020B0503020204020204" pitchFamily="34" charset="-122"/>
                <a:ea typeface="微软雅黑" panose="020B0503020204020204" pitchFamily="34" charset="-122"/>
                <a:sym typeface="黑体" panose="02010609060101010101" pitchFamily="49" charset="-122"/>
              </a:rPr>
              <a:t>昔衣汝亦贪，今裸何不欲？若谓厌不净，何故拥着衣？</a:t>
            </a:r>
            <a:endParaRPr lang="zh-CN" altLang="en-US" dirty="0">
              <a:solidFill>
                <a:srgbClr val="8A0000"/>
              </a:solidFill>
              <a:latin typeface="微软雅黑" panose="020B0503020204020204" pitchFamily="34" charset="-122"/>
              <a:ea typeface="微软雅黑" panose="020B0503020204020204" pitchFamily="34" charset="-122"/>
              <a:sym typeface="黑体" panose="02010609060101010101" pitchFamily="49" charset="-122"/>
            </a:endParaRPr>
          </a:p>
        </p:txBody>
      </p:sp>
      <p:sp>
        <p:nvSpPr>
          <p:cNvPr id="14343" name="文本框 117"/>
          <p:cNvSpPr txBox="1"/>
          <p:nvPr/>
        </p:nvSpPr>
        <p:spPr>
          <a:xfrm rot="-5400000">
            <a:off x="-615950" y="5916613"/>
            <a:ext cx="1558925" cy="323850"/>
          </a:xfrm>
          <a:prstGeom prst="rect">
            <a:avLst/>
          </a:prstGeom>
          <a:solidFill>
            <a:srgbClr val="CCCC00"/>
          </a:solidFill>
          <a:ln w="9525">
            <a:noFill/>
          </a:ln>
        </p:spPr>
        <p:txBody>
          <a:bodyPr lIns="0" tIns="0" rIns="0" bIns="0" anchor="ctr" anchorCtr="0"/>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a:lnSpc>
                <a:spcPct val="100000"/>
              </a:lnSpc>
              <a:spcBef>
                <a:spcPct val="0"/>
              </a:spcBef>
              <a:buClrTx/>
              <a:buSzTx/>
              <a:buFont typeface="Arial" panose="020B0604020202020204" pitchFamily="34" charset="0"/>
              <a:buNone/>
            </a:pPr>
            <a:r>
              <a:rPr lang="zh-CN" altLang="en-US" sz="1800" b="1" dirty="0">
                <a:solidFill>
                  <a:srgbClr val="FFFFFF"/>
                </a:solidFill>
                <a:latin typeface="宋体" panose="02010600030101010101" pitchFamily="2" charset="-122"/>
              </a:rPr>
              <a:t>  </a:t>
            </a:r>
            <a:r>
              <a:rPr lang="zh-CN" altLang="en-US" sz="1800" b="1" dirty="0">
                <a:solidFill>
                  <a:srgbClr val="FFFFFF"/>
                </a:solidFill>
                <a:latin typeface="黑体" panose="02010609060101010101" pitchFamily="49" charset="-122"/>
                <a:ea typeface="黑体" panose="02010609060101010101" pitchFamily="49" charset="-122"/>
              </a:rPr>
              <a:t> 皈   依</a:t>
            </a:r>
            <a:endParaRPr lang="zh-CN" altLang="zh-CN" sz="1800" b="1" dirty="0">
              <a:solidFill>
                <a:srgbClr val="FFFFFF"/>
              </a:solidFill>
              <a:latin typeface="黑体" panose="02010609060101010101" pitchFamily="49" charset="-122"/>
              <a:ea typeface="黑体" panose="02010609060101010101" pitchFamily="49" charset="-122"/>
            </a:endParaRPr>
          </a:p>
        </p:txBody>
      </p:sp>
      <p:sp>
        <p:nvSpPr>
          <p:cNvPr id="14344" name="矩形 10"/>
          <p:cNvSpPr/>
          <p:nvPr/>
        </p:nvSpPr>
        <p:spPr>
          <a:xfrm>
            <a:off x="612775" y="977900"/>
            <a:ext cx="1077913" cy="417358"/>
          </a:xfrm>
          <a:prstGeom prst="rect">
            <a:avLst/>
          </a:prstGeom>
          <a:noFill/>
          <a:ln w="9525">
            <a:noFill/>
          </a:ln>
        </p:spPr>
        <p:txBody>
          <a:bodyPr>
            <a:spAutoFit/>
          </a:bodyPr>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eaLnBrk="1" latinLnBrk="1" hangingPunct="1">
              <a:lnSpc>
                <a:spcPct val="130000"/>
              </a:lnSpc>
              <a:spcBef>
                <a:spcPts val="800"/>
              </a:spcBef>
              <a:buClrTx/>
              <a:buSzTx/>
              <a:buNone/>
            </a:pPr>
            <a:r>
              <a:rPr lang="zh-CN" altLang="en-US" sz="1800" dirty="0">
                <a:solidFill>
                  <a:srgbClr val="8A0000"/>
                </a:solidFill>
                <a:latin typeface="微软雅黑" panose="020B0503020204020204" pitchFamily="34" charset="-122"/>
                <a:ea typeface="微软雅黑" panose="020B0503020204020204" pitchFamily="34" charset="-122"/>
                <a:sym typeface="黑体" panose="02010609060101010101" pitchFamily="49" charset="-122"/>
              </a:rPr>
              <a:t>（</a:t>
            </a:r>
            <a:r>
              <a:rPr lang="zh-CN" altLang="en-US" sz="1800" dirty="0" smtClean="0">
                <a:solidFill>
                  <a:srgbClr val="8A0000"/>
                </a:solidFill>
                <a:latin typeface="微软雅黑" panose="020B0503020204020204" pitchFamily="34" charset="-122"/>
                <a:ea typeface="微软雅黑" panose="020B0503020204020204" pitchFamily="34" charset="-122"/>
                <a:sym typeface="黑体" panose="02010609060101010101" pitchFamily="49" charset="-122"/>
              </a:rPr>
              <a:t>颂词</a:t>
            </a:r>
            <a:r>
              <a:rPr lang="en-US" altLang="zh-CN" sz="1800" dirty="0">
                <a:solidFill>
                  <a:srgbClr val="8A0000"/>
                </a:solidFill>
                <a:latin typeface="微软雅黑" panose="020B0503020204020204" pitchFamily="34" charset="-122"/>
                <a:ea typeface="微软雅黑" panose="020B0503020204020204" pitchFamily="34" charset="-122"/>
                <a:sym typeface="黑体" panose="02010609060101010101" pitchFamily="49" charset="-122"/>
              </a:rPr>
              <a:t>4</a:t>
            </a:r>
            <a:r>
              <a:rPr lang="zh-CN" altLang="en-US" sz="1800" dirty="0" smtClean="0">
                <a:solidFill>
                  <a:srgbClr val="8A0000"/>
                </a:solidFill>
                <a:latin typeface="微软雅黑" panose="020B0503020204020204" pitchFamily="34" charset="-122"/>
                <a:ea typeface="微软雅黑" panose="020B0503020204020204" pitchFamily="34" charset="-122"/>
                <a:sym typeface="黑体" panose="02010609060101010101" pitchFamily="49" charset="-122"/>
              </a:rPr>
              <a:t>）</a:t>
            </a:r>
            <a:endParaRPr lang="zh-CN" altLang="en-US" sz="1800" dirty="0">
              <a:solidFill>
                <a:srgbClr val="8A0000"/>
              </a:solidFill>
              <a:latin typeface="微软雅黑" panose="020B0503020204020204" pitchFamily="34" charset="-122"/>
              <a:ea typeface="微软雅黑" panose="020B0503020204020204" pitchFamily="34" charset="-122"/>
              <a:sym typeface="黑体" panose="02010609060101010101" pitchFamily="49" charset="-122"/>
            </a:endParaRPr>
          </a:p>
        </p:txBody>
      </p:sp>
      <p:sp>
        <p:nvSpPr>
          <p:cNvPr id="3" name="矩形 2"/>
          <p:cNvSpPr/>
          <p:nvPr/>
        </p:nvSpPr>
        <p:spPr>
          <a:xfrm>
            <a:off x="612775" y="1558062"/>
            <a:ext cx="7991475" cy="4093428"/>
          </a:xfrm>
          <a:prstGeom prst="rect">
            <a:avLst/>
          </a:prstGeom>
        </p:spPr>
        <p:txBody>
          <a:bodyPr>
            <a:spAutoFit/>
          </a:bodyPr>
          <a:lstStyle/>
          <a:p>
            <a:pPr eaLnBrk="1" latinLnBrk="1" hangingPunct="1">
              <a:lnSpc>
                <a:spcPts val="2600"/>
              </a:lnSpc>
            </a:pPr>
            <a:r>
              <a:rPr lang="zh-CN" altLang="en-US" b="1" u="sng" dirty="0" smtClean="0">
                <a:solidFill>
                  <a:srgbClr val="8D341F"/>
                </a:solidFill>
                <a:latin typeface="微软雅黑" panose="020B0503020204020204" pitchFamily="34" charset="-122"/>
                <a:ea typeface="微软雅黑" panose="020B0503020204020204" pitchFamily="34" charset="-122"/>
                <a:sym typeface="黑体" panose="02010609060101010101" pitchFamily="49" charset="-122"/>
              </a:rPr>
              <a:t>消</a:t>
            </a:r>
            <a:r>
              <a:rPr lang="zh-CN" altLang="en-US" b="1" u="sng" dirty="0">
                <a:solidFill>
                  <a:srgbClr val="8D341F"/>
                </a:solidFill>
                <a:latin typeface="微软雅黑" panose="020B0503020204020204" pitchFamily="34" charset="-122"/>
                <a:ea typeface="微软雅黑" panose="020B0503020204020204" pitchFamily="34" charset="-122"/>
                <a:sym typeface="黑体" panose="02010609060101010101" pitchFamily="49" charset="-122"/>
              </a:rPr>
              <a:t>文释义</a:t>
            </a:r>
            <a:endParaRPr lang="en-US" altLang="zh-CN" b="1" u="sng" dirty="0">
              <a:solidFill>
                <a:srgbClr val="8D341F"/>
              </a:solidFill>
              <a:latin typeface="微软雅黑" panose="020B0503020204020204" pitchFamily="34" charset="-122"/>
              <a:ea typeface="微软雅黑" panose="020B0503020204020204" pitchFamily="34" charset="-122"/>
              <a:sym typeface="黑体" panose="02010609060101010101" pitchFamily="49" charset="-122"/>
            </a:endParaRPr>
          </a:p>
          <a:p>
            <a:pPr eaLnBrk="1" latinLnBrk="1" hangingPunct="1">
              <a:lnSpc>
                <a:spcPts val="2600"/>
              </a:lnSpc>
            </a:pPr>
            <a:r>
              <a:rPr lang="zh-CN" altLang="en-US" dirty="0" smtClean="0">
                <a:solidFill>
                  <a:srgbClr val="002060"/>
                </a:solidFill>
                <a:latin typeface="微软雅黑" panose="020B0503020204020204" pitchFamily="34" charset="-122"/>
                <a:ea typeface="微软雅黑" panose="020B0503020204020204" pitchFamily="34" charset="-122"/>
                <a:sym typeface="黑体" panose="02010609060101010101" pitchFamily="49" charset="-122"/>
              </a:rPr>
              <a:t>从前</a:t>
            </a:r>
            <a:r>
              <a:rPr lang="zh-CN" altLang="en-US" dirty="0">
                <a:solidFill>
                  <a:srgbClr val="002060"/>
                </a:solidFill>
                <a:latin typeface="微软雅黑" panose="020B0503020204020204" pitchFamily="34" charset="-122"/>
                <a:ea typeface="微软雅黑" panose="020B0503020204020204" pitchFamily="34" charset="-122"/>
                <a:sym typeface="黑体" panose="02010609060101010101" pitchFamily="49" charset="-122"/>
              </a:rPr>
              <a:t>即便是用衣服遮掩皮肤也对此贪执的你为何对裸体而露的肌肤不欲求呢</a:t>
            </a:r>
            <a:r>
              <a:rPr lang="en-US" altLang="zh-CN" dirty="0">
                <a:solidFill>
                  <a:srgbClr val="002060"/>
                </a:solidFill>
                <a:latin typeface="微软雅黑" panose="020B0503020204020204" pitchFamily="34" charset="-122"/>
                <a:ea typeface="微软雅黑" panose="020B0503020204020204" pitchFamily="34" charset="-122"/>
                <a:sym typeface="黑体" panose="02010609060101010101" pitchFamily="49" charset="-122"/>
              </a:rPr>
              <a:t>?</a:t>
            </a:r>
            <a:r>
              <a:rPr lang="zh-CN" altLang="en-US" dirty="0">
                <a:solidFill>
                  <a:srgbClr val="002060"/>
                </a:solidFill>
                <a:latin typeface="微软雅黑" panose="020B0503020204020204" pitchFamily="34" charset="-122"/>
                <a:ea typeface="微软雅黑" panose="020B0503020204020204" pitchFamily="34" charset="-122"/>
                <a:sym typeface="黑体" panose="02010609060101010101" pitchFamily="49" charset="-122"/>
              </a:rPr>
              <a:t>如果说讨厌没有遮掩的不净裸露的身体，那么为什么要拥抱衣服包裹的身体呢</a:t>
            </a:r>
            <a:r>
              <a:rPr lang="en-US" altLang="zh-CN" dirty="0" smtClean="0">
                <a:solidFill>
                  <a:srgbClr val="002060"/>
                </a:solidFill>
                <a:latin typeface="微软雅黑" panose="020B0503020204020204" pitchFamily="34" charset="-122"/>
                <a:ea typeface="微软雅黑" panose="020B0503020204020204" pitchFamily="34" charset="-122"/>
                <a:sym typeface="黑体" panose="02010609060101010101" pitchFamily="49" charset="-122"/>
              </a:rPr>
              <a:t>?</a:t>
            </a:r>
          </a:p>
          <a:p>
            <a:pPr eaLnBrk="1" latinLnBrk="1" hangingPunct="1">
              <a:lnSpc>
                <a:spcPts val="2600"/>
              </a:lnSpc>
            </a:pPr>
            <a:endParaRPr lang="en-US" altLang="zh-CN" sz="1800" b="1" u="sng" dirty="0">
              <a:solidFill>
                <a:srgbClr val="002060"/>
              </a:solidFill>
              <a:latin typeface="微软雅黑" panose="020B0503020204020204" pitchFamily="34" charset="-122"/>
              <a:ea typeface="微软雅黑" panose="020B0503020204020204" pitchFamily="34" charset="-122"/>
              <a:sym typeface="黑体" panose="02010609060101010101" pitchFamily="49" charset="-122"/>
            </a:endParaRPr>
          </a:p>
          <a:p>
            <a:pPr eaLnBrk="1" latinLnBrk="1" hangingPunct="1">
              <a:lnSpc>
                <a:spcPts val="2600"/>
              </a:lnSpc>
            </a:pPr>
            <a:r>
              <a:rPr lang="zh-CN" altLang="en-US" sz="1800" b="1" u="sng" dirty="0" smtClean="0">
                <a:solidFill>
                  <a:srgbClr val="8D341F"/>
                </a:solidFill>
                <a:latin typeface="微软雅黑" panose="020B0503020204020204" pitchFamily="34" charset="-122"/>
                <a:ea typeface="微软雅黑" panose="020B0503020204020204" pitchFamily="34" charset="-122"/>
                <a:sym typeface="黑体" panose="02010609060101010101" pitchFamily="49" charset="-122"/>
              </a:rPr>
              <a:t>重点难点</a:t>
            </a:r>
            <a:endParaRPr lang="zh-CN" altLang="en-US" sz="1800" b="1" u="sng" dirty="0">
              <a:solidFill>
                <a:srgbClr val="8D341F"/>
              </a:solidFill>
              <a:latin typeface="微软雅黑" panose="020B0503020204020204" pitchFamily="34" charset="-122"/>
              <a:ea typeface="微软雅黑" panose="020B0503020204020204" pitchFamily="34" charset="-122"/>
              <a:sym typeface="黑体" panose="02010609060101010101" pitchFamily="49" charset="-122"/>
            </a:endParaRPr>
          </a:p>
          <a:p>
            <a:pPr eaLnBrk="1" latinLnBrk="1" hangingPunct="1">
              <a:lnSpc>
                <a:spcPts val="2600"/>
              </a:lnSpc>
            </a:pPr>
            <a:r>
              <a:rPr lang="en-US" altLang="zh-CN" dirty="0" smtClean="0">
                <a:solidFill>
                  <a:srgbClr val="002060"/>
                </a:solidFill>
                <a:latin typeface="微软雅黑" panose="020B0503020204020204" pitchFamily="34" charset="-122"/>
                <a:ea typeface="微软雅黑" panose="020B0503020204020204" pitchFamily="34" charset="-122"/>
                <a:sym typeface="黑体" panose="02010609060101010101" pitchFamily="49" charset="-122"/>
              </a:rPr>
              <a:t>1. </a:t>
            </a:r>
            <a:r>
              <a:rPr lang="zh-CN" altLang="en-US" dirty="0" smtClean="0">
                <a:solidFill>
                  <a:srgbClr val="002060"/>
                </a:solidFill>
                <a:latin typeface="微软雅黑" panose="020B0503020204020204" pitchFamily="34" charset="-122"/>
                <a:ea typeface="微软雅黑" panose="020B0503020204020204" pitchFamily="34" charset="-122"/>
                <a:sym typeface="黑体" panose="02010609060101010101" pitchFamily="49" charset="-122"/>
              </a:rPr>
              <a:t>认为</a:t>
            </a:r>
            <a:r>
              <a:rPr lang="zh-CN" altLang="en-US" dirty="0">
                <a:solidFill>
                  <a:srgbClr val="002060"/>
                </a:solidFill>
                <a:latin typeface="微软雅黑" panose="020B0503020204020204" pitchFamily="34" charset="-122"/>
                <a:ea typeface="微软雅黑" panose="020B0503020204020204" pitchFamily="34" charset="-122"/>
                <a:sym typeface="黑体" panose="02010609060101010101" pitchFamily="49" charset="-122"/>
              </a:rPr>
              <a:t>穿着衣服的身体是美好的，并且恒常美好。但是当死后的裸体现前时，却“厌不净”。其实，身体无论死活，不净的本性是不变的。讨厌不净尸体（“厌不净”）与拥抱穿衣服的身体（“拥着衣”），这二者是自相矛盾的。因此，以贪心拥抱穿着衣服的不净身体，是颠倒妄执。这说明贪心只是无常、不可靠的分别念，会蒙蔽事物的真相</a:t>
            </a:r>
            <a:r>
              <a:rPr lang="zh-CN" altLang="en-US" dirty="0" smtClean="0">
                <a:solidFill>
                  <a:srgbClr val="002060"/>
                </a:solidFill>
                <a:latin typeface="微软雅黑" panose="020B0503020204020204" pitchFamily="34" charset="-122"/>
                <a:ea typeface="微软雅黑" panose="020B0503020204020204" pitchFamily="34" charset="-122"/>
                <a:sym typeface="黑体" panose="02010609060101010101" pitchFamily="49" charset="-122"/>
              </a:rPr>
              <a:t>。</a:t>
            </a:r>
            <a:endParaRPr lang="en-US" altLang="zh-CN" dirty="0" smtClean="0">
              <a:solidFill>
                <a:srgbClr val="002060"/>
              </a:solidFill>
              <a:latin typeface="微软雅黑" panose="020B0503020204020204" pitchFamily="34" charset="-122"/>
              <a:ea typeface="微软雅黑" panose="020B0503020204020204" pitchFamily="34" charset="-122"/>
              <a:sym typeface="黑体" panose="02010609060101010101" pitchFamily="49" charset="-122"/>
            </a:endParaRPr>
          </a:p>
          <a:p>
            <a:pPr eaLnBrk="1" latinLnBrk="1" hangingPunct="1">
              <a:lnSpc>
                <a:spcPts val="2600"/>
              </a:lnSpc>
            </a:pPr>
            <a:r>
              <a:rPr lang="en-US" altLang="zh-CN" dirty="0" smtClean="0">
                <a:solidFill>
                  <a:srgbClr val="002060"/>
                </a:solidFill>
                <a:latin typeface="微软雅黑" panose="020B0503020204020204" pitchFamily="34" charset="-122"/>
                <a:ea typeface="微软雅黑" panose="020B0503020204020204" pitchFamily="34" charset="-122"/>
                <a:sym typeface="黑体" panose="02010609060101010101" pitchFamily="49" charset="-122"/>
              </a:rPr>
              <a:t>2</a:t>
            </a:r>
            <a:r>
              <a:rPr lang="en-US" altLang="zh-CN" dirty="0">
                <a:solidFill>
                  <a:srgbClr val="002060"/>
                </a:solidFill>
                <a:latin typeface="微软雅黑" panose="020B0503020204020204" pitchFamily="34" charset="-122"/>
                <a:ea typeface="微软雅黑" panose="020B0503020204020204" pitchFamily="34" charset="-122"/>
                <a:sym typeface="黑体" panose="02010609060101010101" pitchFamily="49" charset="-122"/>
              </a:rPr>
              <a:t>. </a:t>
            </a:r>
            <a:r>
              <a:rPr lang="zh-CN" altLang="en-US" dirty="0">
                <a:solidFill>
                  <a:srgbClr val="002060"/>
                </a:solidFill>
                <a:latin typeface="微软雅黑" panose="020B0503020204020204" pitchFamily="34" charset="-122"/>
                <a:ea typeface="微软雅黑" panose="020B0503020204020204" pitchFamily="34" charset="-122"/>
                <a:sym typeface="黑体" panose="02010609060101010101" pitchFamily="49" charset="-122"/>
              </a:rPr>
              <a:t>所谓的美丽与丑陋、干净与不净，只是我们以贪嗔之心而安立的，并非外境的真实本性。作为修行人，应该学会透过现象看本质</a:t>
            </a:r>
            <a:r>
              <a:rPr lang="zh-CN" altLang="en-US" dirty="0" smtClean="0">
                <a:solidFill>
                  <a:srgbClr val="002060"/>
                </a:solidFill>
                <a:latin typeface="微软雅黑" panose="020B0503020204020204" pitchFamily="34" charset="-122"/>
                <a:ea typeface="微软雅黑" panose="020B0503020204020204" pitchFamily="34" charset="-122"/>
                <a:sym typeface="黑体" panose="02010609060101010101" pitchFamily="49" charset="-122"/>
              </a:rPr>
              <a:t>。</a:t>
            </a:r>
            <a:endParaRPr lang="en-US" altLang="zh-CN" dirty="0" smtClean="0">
              <a:solidFill>
                <a:srgbClr val="002060"/>
              </a:solidFill>
              <a:latin typeface="微软雅黑" panose="020B0503020204020204" pitchFamily="34" charset="-122"/>
              <a:ea typeface="微软雅黑" panose="020B0503020204020204" pitchFamily="34" charset="-122"/>
              <a:sym typeface="黑体" panose="02010609060101010101" pitchFamily="49" charset="-122"/>
            </a:endParaRPr>
          </a:p>
        </p:txBody>
      </p:sp>
    </p:spTree>
    <p:extLst>
      <p:ext uri="{BB962C8B-B14F-4D97-AF65-F5344CB8AC3E}">
        <p14:creationId xmlns:p14="http://schemas.microsoft.com/office/powerpoint/2010/main" val="19471526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斜纹 7"/>
          <p:cNvSpPr/>
          <p:nvPr/>
        </p:nvSpPr>
        <p:spPr>
          <a:xfrm>
            <a:off x="2268538" y="0"/>
            <a:ext cx="322262" cy="323850"/>
          </a:xfrm>
          <a:custGeom>
            <a:avLst/>
            <a:gdLst/>
            <a:ahLst/>
            <a:cxnLst>
              <a:cxn ang="0">
                <a:pos x="0" y="161925"/>
              </a:cxn>
              <a:cxn ang="0">
                <a:pos x="90213" y="0"/>
              </a:cxn>
              <a:cxn ang="0">
                <a:pos x="180431" y="0"/>
              </a:cxn>
              <a:cxn ang="0">
                <a:pos x="0" y="323850"/>
              </a:cxn>
              <a:cxn ang="0">
                <a:pos x="0" y="161925"/>
              </a:cxn>
            </a:cxnLst>
            <a:rect l="0" t="0" r="0" b="0"/>
            <a:pathLst>
              <a:path w="323850" h="323850">
                <a:moveTo>
                  <a:pt x="0" y="161925"/>
                </a:moveTo>
                <a:lnTo>
                  <a:pt x="161925" y="0"/>
                </a:lnTo>
                <a:lnTo>
                  <a:pt x="323850" y="0"/>
                </a:lnTo>
                <a:lnTo>
                  <a:pt x="0" y="323850"/>
                </a:lnTo>
                <a:lnTo>
                  <a:pt x="0" y="161925"/>
                </a:lnTo>
                <a:close/>
              </a:path>
            </a:pathLst>
          </a:custGeom>
          <a:solidFill>
            <a:schemeClr val="accent1">
              <a:alpha val="100000"/>
            </a:schemeClr>
          </a:solidFill>
          <a:ln w="9525">
            <a:noFill/>
          </a:ln>
        </p:spPr>
        <p:txBody>
          <a:bodyPr/>
          <a:lstStyle/>
          <a:p>
            <a:endParaRPr lang="zh-CN" altLang="en-US"/>
          </a:p>
        </p:txBody>
      </p:sp>
      <p:sp>
        <p:nvSpPr>
          <p:cNvPr id="14339" name="斜纹 7"/>
          <p:cNvSpPr/>
          <p:nvPr/>
        </p:nvSpPr>
        <p:spPr>
          <a:xfrm rot="10800000">
            <a:off x="8820150" y="404813"/>
            <a:ext cx="323850" cy="323850"/>
          </a:xfrm>
          <a:custGeom>
            <a:avLst/>
            <a:gdLst/>
            <a:ahLst/>
            <a:cxnLst>
              <a:cxn ang="0">
                <a:pos x="0" y="161925"/>
              </a:cxn>
              <a:cxn ang="0">
                <a:pos x="161925" y="0"/>
              </a:cxn>
              <a:cxn ang="0">
                <a:pos x="323850" y="0"/>
              </a:cxn>
              <a:cxn ang="0">
                <a:pos x="0" y="323850"/>
              </a:cxn>
              <a:cxn ang="0">
                <a:pos x="0" y="161925"/>
              </a:cxn>
            </a:cxnLst>
            <a:rect l="0" t="0" r="0" b="0"/>
            <a:pathLst>
              <a:path w="323850" h="323850">
                <a:moveTo>
                  <a:pt x="0" y="161925"/>
                </a:moveTo>
                <a:lnTo>
                  <a:pt x="161925" y="0"/>
                </a:lnTo>
                <a:lnTo>
                  <a:pt x="323850" y="0"/>
                </a:lnTo>
                <a:lnTo>
                  <a:pt x="0" y="323850"/>
                </a:lnTo>
                <a:lnTo>
                  <a:pt x="0" y="161925"/>
                </a:lnTo>
                <a:close/>
              </a:path>
            </a:pathLst>
          </a:custGeom>
          <a:solidFill>
            <a:schemeClr val="accent1">
              <a:alpha val="100000"/>
            </a:schemeClr>
          </a:solidFill>
          <a:ln w="9525">
            <a:noFill/>
          </a:ln>
        </p:spPr>
        <p:txBody>
          <a:bodyPr/>
          <a:lstStyle/>
          <a:p>
            <a:endParaRPr lang="zh-CN" altLang="en-US"/>
          </a:p>
        </p:txBody>
      </p:sp>
      <p:sp>
        <p:nvSpPr>
          <p:cNvPr id="14340" name="圆角矩形 21"/>
          <p:cNvSpPr/>
          <p:nvPr/>
        </p:nvSpPr>
        <p:spPr>
          <a:xfrm>
            <a:off x="179388" y="115888"/>
            <a:ext cx="1944687" cy="649287"/>
          </a:xfrm>
          <a:prstGeom prst="roundRect">
            <a:avLst>
              <a:gd name="adj" fmla="val 16667"/>
            </a:avLst>
          </a:prstGeom>
          <a:solidFill>
            <a:schemeClr val="accent1">
              <a:alpha val="85097"/>
            </a:schemeClr>
          </a:solidFill>
          <a:ln w="9525">
            <a:noFill/>
          </a:ln>
          <a:effectLst>
            <a:outerShdw dist="38100" dir="2699999" algn="ctr" rotWithShape="0">
              <a:srgbClr val="000000">
                <a:alpha val="35999"/>
              </a:srgbClr>
            </a:outerShdw>
          </a:effectLst>
        </p:spPr>
        <p:txBody>
          <a:bodyPr/>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ctr">
              <a:lnSpc>
                <a:spcPct val="100000"/>
              </a:lnSpc>
              <a:spcBef>
                <a:spcPct val="0"/>
              </a:spcBef>
              <a:buClrTx/>
              <a:buSzTx/>
              <a:buFont typeface="Arial" panose="020B0604020202020204" pitchFamily="34" charset="0"/>
              <a:buNone/>
            </a:pPr>
            <a:r>
              <a:rPr lang="zh-CN" altLang="en-US" sz="1600" b="1" dirty="0">
                <a:solidFill>
                  <a:srgbClr val="FFFFFF"/>
                </a:solidFill>
                <a:latin typeface="楷体" panose="02010609060101010101" pitchFamily="49" charset="-122"/>
                <a:ea typeface="楷体" panose="02010609060101010101" pitchFamily="49" charset="-122"/>
              </a:rPr>
              <a:t>入行论</a:t>
            </a:r>
            <a:r>
              <a:rPr lang="en-US" altLang="zh-CN" sz="1600" b="1" dirty="0">
                <a:solidFill>
                  <a:srgbClr val="FFFFFF"/>
                </a:solidFill>
                <a:latin typeface="楷体" panose="02010609060101010101" pitchFamily="49" charset="-122"/>
                <a:ea typeface="楷体" panose="02010609060101010101" pitchFamily="49" charset="-122"/>
              </a:rPr>
              <a:t>·</a:t>
            </a:r>
            <a:r>
              <a:rPr lang="zh-CN" altLang="en-US" sz="1600" b="1" dirty="0" smtClean="0">
                <a:solidFill>
                  <a:srgbClr val="FFFFFF"/>
                </a:solidFill>
                <a:latin typeface="楷体" panose="02010609060101010101" pitchFamily="49" charset="-122"/>
                <a:ea typeface="楷体" panose="02010609060101010101" pitchFamily="49" charset="-122"/>
              </a:rPr>
              <a:t>第</a:t>
            </a:r>
            <a:r>
              <a:rPr lang="en-US" altLang="zh-CN" sz="1600" b="1" dirty="0" smtClean="0">
                <a:solidFill>
                  <a:srgbClr val="FFFFFF"/>
                </a:solidFill>
                <a:latin typeface="楷体" panose="02010609060101010101" pitchFamily="49" charset="-122"/>
                <a:ea typeface="楷体" panose="02010609060101010101" pitchFamily="49" charset="-122"/>
              </a:rPr>
              <a:t>121</a:t>
            </a:r>
            <a:r>
              <a:rPr lang="zh-CN" altLang="en-US" sz="1600" b="1" dirty="0" smtClean="0">
                <a:solidFill>
                  <a:srgbClr val="FFFFFF"/>
                </a:solidFill>
                <a:latin typeface="楷体" panose="02010609060101010101" pitchFamily="49" charset="-122"/>
                <a:ea typeface="楷体" panose="02010609060101010101" pitchFamily="49" charset="-122"/>
              </a:rPr>
              <a:t>课</a:t>
            </a:r>
            <a:endParaRPr lang="en-US" altLang="zh-CN" sz="1600" b="1" dirty="0">
              <a:solidFill>
                <a:srgbClr val="FFFFFF"/>
              </a:solidFill>
              <a:latin typeface="楷体" panose="02010609060101010101" pitchFamily="49" charset="-122"/>
              <a:ea typeface="楷体" panose="02010609060101010101" pitchFamily="49" charset="-122"/>
            </a:endParaRPr>
          </a:p>
          <a:p>
            <a:pPr marL="0" lvl="0" indent="0" algn="ctr">
              <a:lnSpc>
                <a:spcPct val="100000"/>
              </a:lnSpc>
              <a:spcBef>
                <a:spcPct val="0"/>
              </a:spcBef>
              <a:buClrTx/>
              <a:buSzTx/>
              <a:buFont typeface="Arial" panose="020B0604020202020204" pitchFamily="34" charset="0"/>
              <a:buNone/>
            </a:pPr>
            <a:r>
              <a:rPr lang="zh-CN" altLang="en-US" sz="1500" b="1" dirty="0">
                <a:solidFill>
                  <a:srgbClr val="FFFFFF"/>
                </a:solidFill>
                <a:latin typeface="楷体" panose="02010609060101010101" pitchFamily="49" charset="-122"/>
                <a:ea typeface="楷体" panose="02010609060101010101" pitchFamily="49" charset="-122"/>
              </a:rPr>
              <a:t>索达吉仁波切 宣讲</a:t>
            </a:r>
          </a:p>
        </p:txBody>
      </p:sp>
      <p:pic>
        <p:nvPicPr>
          <p:cNvPr id="14341" name="直接连接符 59"/>
          <p:cNvPicPr/>
          <p:nvPr/>
        </p:nvPicPr>
        <p:blipFill>
          <a:blip r:embed="rId2"/>
          <a:stretch>
            <a:fillRect/>
          </a:stretch>
        </p:blipFill>
        <p:spPr>
          <a:xfrm>
            <a:off x="2206625" y="1277620"/>
            <a:ext cx="6696075" cy="46038"/>
          </a:xfrm>
          <a:prstGeom prst="rect">
            <a:avLst/>
          </a:prstGeom>
          <a:noFill/>
          <a:ln w="9525">
            <a:noFill/>
          </a:ln>
        </p:spPr>
      </p:pic>
      <p:sp>
        <p:nvSpPr>
          <p:cNvPr id="14342" name="Rectangle 39"/>
          <p:cNvSpPr>
            <a:spLocks noGrp="1"/>
          </p:cNvSpPr>
          <p:nvPr/>
        </p:nvSpPr>
        <p:spPr>
          <a:xfrm>
            <a:off x="3348038" y="116632"/>
            <a:ext cx="4032250" cy="1038225"/>
          </a:xfrm>
          <a:prstGeom prst="rect">
            <a:avLst/>
          </a:prstGeom>
          <a:noFill/>
          <a:ln w="9525">
            <a:noFill/>
          </a:ln>
        </p:spPr>
        <p:txBody>
          <a:bodyPr anchor="b" anchorCtr="0"/>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eaLnBrk="1" latinLnBrk="1" hangingPunct="1">
              <a:lnSpc>
                <a:spcPct val="100000"/>
              </a:lnSpc>
              <a:spcBef>
                <a:spcPct val="0"/>
              </a:spcBef>
              <a:buClrTx/>
              <a:buSzTx/>
              <a:buNone/>
            </a:pPr>
            <a:r>
              <a:rPr lang="zh-CN" altLang="en-US" dirty="0">
                <a:solidFill>
                  <a:srgbClr val="8A0000"/>
                </a:solidFill>
                <a:latin typeface="微软雅黑" panose="020B0503020204020204" pitchFamily="34" charset="-122"/>
                <a:ea typeface="微软雅黑" panose="020B0503020204020204" pitchFamily="34" charset="-122"/>
                <a:sym typeface="黑体" panose="02010609060101010101" pitchFamily="49" charset="-122"/>
              </a:rPr>
              <a:t>昔衣汝亦贪，今裸何不欲？若谓厌不净，何故拥着衣？</a:t>
            </a:r>
            <a:endParaRPr lang="zh-CN" altLang="en-US" dirty="0">
              <a:solidFill>
                <a:srgbClr val="8A0000"/>
              </a:solidFill>
              <a:latin typeface="微软雅黑" panose="020B0503020204020204" pitchFamily="34" charset="-122"/>
              <a:ea typeface="微软雅黑" panose="020B0503020204020204" pitchFamily="34" charset="-122"/>
              <a:sym typeface="黑体" panose="02010609060101010101" pitchFamily="49" charset="-122"/>
            </a:endParaRPr>
          </a:p>
        </p:txBody>
      </p:sp>
      <p:sp>
        <p:nvSpPr>
          <p:cNvPr id="14343" name="文本框 117"/>
          <p:cNvSpPr txBox="1"/>
          <p:nvPr/>
        </p:nvSpPr>
        <p:spPr>
          <a:xfrm rot="-5400000">
            <a:off x="-615950" y="5916613"/>
            <a:ext cx="1558925" cy="323850"/>
          </a:xfrm>
          <a:prstGeom prst="rect">
            <a:avLst/>
          </a:prstGeom>
          <a:solidFill>
            <a:srgbClr val="CCCC00"/>
          </a:solidFill>
          <a:ln w="9525">
            <a:noFill/>
          </a:ln>
        </p:spPr>
        <p:txBody>
          <a:bodyPr lIns="0" tIns="0" rIns="0" bIns="0" anchor="ctr" anchorCtr="0"/>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a:lnSpc>
                <a:spcPct val="100000"/>
              </a:lnSpc>
              <a:spcBef>
                <a:spcPct val="0"/>
              </a:spcBef>
              <a:buClrTx/>
              <a:buSzTx/>
              <a:buFont typeface="Arial" panose="020B0604020202020204" pitchFamily="34" charset="0"/>
              <a:buNone/>
            </a:pPr>
            <a:r>
              <a:rPr lang="zh-CN" altLang="en-US" sz="1800" b="1" dirty="0">
                <a:solidFill>
                  <a:srgbClr val="FFFFFF"/>
                </a:solidFill>
                <a:latin typeface="宋体" panose="02010600030101010101" pitchFamily="2" charset="-122"/>
              </a:rPr>
              <a:t>  </a:t>
            </a:r>
            <a:r>
              <a:rPr lang="zh-CN" altLang="en-US" sz="1800" b="1" dirty="0">
                <a:solidFill>
                  <a:srgbClr val="FFFFFF"/>
                </a:solidFill>
                <a:latin typeface="黑体" panose="02010609060101010101" pitchFamily="49" charset="-122"/>
                <a:ea typeface="黑体" panose="02010609060101010101" pitchFamily="49" charset="-122"/>
              </a:rPr>
              <a:t> 皈   依</a:t>
            </a:r>
            <a:endParaRPr lang="zh-CN" altLang="zh-CN" sz="1800" b="1" dirty="0">
              <a:solidFill>
                <a:srgbClr val="FFFFFF"/>
              </a:solidFill>
              <a:latin typeface="黑体" panose="02010609060101010101" pitchFamily="49" charset="-122"/>
              <a:ea typeface="黑体" panose="02010609060101010101" pitchFamily="49" charset="-122"/>
            </a:endParaRPr>
          </a:p>
        </p:txBody>
      </p:sp>
      <p:sp>
        <p:nvSpPr>
          <p:cNvPr id="14344" name="矩形 10"/>
          <p:cNvSpPr/>
          <p:nvPr/>
        </p:nvSpPr>
        <p:spPr>
          <a:xfrm>
            <a:off x="612775" y="977900"/>
            <a:ext cx="1077913" cy="417358"/>
          </a:xfrm>
          <a:prstGeom prst="rect">
            <a:avLst/>
          </a:prstGeom>
          <a:noFill/>
          <a:ln w="9525">
            <a:noFill/>
          </a:ln>
        </p:spPr>
        <p:txBody>
          <a:bodyPr>
            <a:spAutoFit/>
          </a:bodyPr>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eaLnBrk="1" latinLnBrk="1" hangingPunct="1">
              <a:lnSpc>
                <a:spcPct val="130000"/>
              </a:lnSpc>
              <a:spcBef>
                <a:spcPts val="800"/>
              </a:spcBef>
              <a:buClrTx/>
              <a:buSzTx/>
              <a:buNone/>
            </a:pPr>
            <a:r>
              <a:rPr lang="zh-CN" altLang="en-US" sz="1800" dirty="0">
                <a:solidFill>
                  <a:srgbClr val="8A0000"/>
                </a:solidFill>
                <a:latin typeface="微软雅黑" panose="020B0503020204020204" pitchFamily="34" charset="-122"/>
                <a:ea typeface="微软雅黑" panose="020B0503020204020204" pitchFamily="34" charset="-122"/>
                <a:sym typeface="黑体" panose="02010609060101010101" pitchFamily="49" charset="-122"/>
              </a:rPr>
              <a:t>（</a:t>
            </a:r>
            <a:r>
              <a:rPr lang="zh-CN" altLang="en-US" sz="1800" dirty="0" smtClean="0">
                <a:solidFill>
                  <a:srgbClr val="8A0000"/>
                </a:solidFill>
                <a:latin typeface="微软雅黑" panose="020B0503020204020204" pitchFamily="34" charset="-122"/>
                <a:ea typeface="微软雅黑" panose="020B0503020204020204" pitchFamily="34" charset="-122"/>
                <a:sym typeface="黑体" panose="02010609060101010101" pitchFamily="49" charset="-122"/>
              </a:rPr>
              <a:t>颂词</a:t>
            </a:r>
            <a:r>
              <a:rPr lang="en-US" altLang="zh-CN" sz="1800" dirty="0">
                <a:solidFill>
                  <a:srgbClr val="8A0000"/>
                </a:solidFill>
                <a:latin typeface="微软雅黑" panose="020B0503020204020204" pitchFamily="34" charset="-122"/>
                <a:ea typeface="微软雅黑" panose="020B0503020204020204" pitchFamily="34" charset="-122"/>
                <a:sym typeface="黑体" panose="02010609060101010101" pitchFamily="49" charset="-122"/>
              </a:rPr>
              <a:t>4</a:t>
            </a:r>
            <a:r>
              <a:rPr lang="zh-CN" altLang="en-US" sz="1800" dirty="0" smtClean="0">
                <a:solidFill>
                  <a:srgbClr val="8A0000"/>
                </a:solidFill>
                <a:latin typeface="微软雅黑" panose="020B0503020204020204" pitchFamily="34" charset="-122"/>
                <a:ea typeface="微软雅黑" panose="020B0503020204020204" pitchFamily="34" charset="-122"/>
                <a:sym typeface="黑体" panose="02010609060101010101" pitchFamily="49" charset="-122"/>
              </a:rPr>
              <a:t>）</a:t>
            </a:r>
            <a:endParaRPr lang="zh-CN" altLang="en-US" sz="1800" dirty="0">
              <a:solidFill>
                <a:srgbClr val="8A0000"/>
              </a:solidFill>
              <a:latin typeface="微软雅黑" panose="020B0503020204020204" pitchFamily="34" charset="-122"/>
              <a:ea typeface="微软雅黑" panose="020B0503020204020204" pitchFamily="34" charset="-122"/>
              <a:sym typeface="黑体" panose="02010609060101010101" pitchFamily="49" charset="-122"/>
            </a:endParaRPr>
          </a:p>
        </p:txBody>
      </p:sp>
      <p:sp>
        <p:nvSpPr>
          <p:cNvPr id="3" name="矩形 2"/>
          <p:cNvSpPr/>
          <p:nvPr/>
        </p:nvSpPr>
        <p:spPr>
          <a:xfrm>
            <a:off x="612775" y="1558062"/>
            <a:ext cx="7991475" cy="4065024"/>
          </a:xfrm>
          <a:prstGeom prst="rect">
            <a:avLst/>
          </a:prstGeom>
        </p:spPr>
        <p:txBody>
          <a:bodyPr>
            <a:spAutoFit/>
          </a:bodyPr>
          <a:lstStyle/>
          <a:p>
            <a:pPr eaLnBrk="1" latinLnBrk="1" hangingPunct="1">
              <a:lnSpc>
                <a:spcPts val="2600"/>
              </a:lnSpc>
            </a:pPr>
            <a:r>
              <a:rPr lang="zh-CN" altLang="en-US" b="1" u="sng" dirty="0" smtClean="0">
                <a:solidFill>
                  <a:srgbClr val="8D341F"/>
                </a:solidFill>
                <a:latin typeface="微软雅黑" panose="020B0503020204020204" pitchFamily="34" charset="-122"/>
                <a:ea typeface="微软雅黑" panose="020B0503020204020204" pitchFamily="34" charset="-122"/>
                <a:sym typeface="黑体" panose="02010609060101010101" pitchFamily="49" charset="-122"/>
              </a:rPr>
              <a:t>相关</a:t>
            </a:r>
            <a:r>
              <a:rPr lang="zh-CN" altLang="en-US" b="1" u="sng" dirty="0">
                <a:solidFill>
                  <a:srgbClr val="8D341F"/>
                </a:solidFill>
                <a:latin typeface="微软雅黑" panose="020B0503020204020204" pitchFamily="34" charset="-122"/>
                <a:ea typeface="微软雅黑" panose="020B0503020204020204" pitchFamily="34" charset="-122"/>
                <a:sym typeface="黑体" panose="02010609060101010101" pitchFamily="49" charset="-122"/>
              </a:rPr>
              <a:t>教</a:t>
            </a:r>
            <a:r>
              <a:rPr lang="zh-CN" altLang="en-US" b="1" u="sng" dirty="0" smtClean="0">
                <a:solidFill>
                  <a:srgbClr val="8D341F"/>
                </a:solidFill>
                <a:latin typeface="微软雅黑" panose="020B0503020204020204" pitchFamily="34" charset="-122"/>
                <a:ea typeface="微软雅黑" panose="020B0503020204020204" pitchFamily="34" charset="-122"/>
                <a:sym typeface="黑体" panose="02010609060101010101" pitchFamily="49" charset="-122"/>
              </a:rPr>
              <a:t>证</a:t>
            </a:r>
            <a:endParaRPr lang="en-US" altLang="zh-CN" b="1" u="sng" dirty="0" smtClean="0">
              <a:solidFill>
                <a:srgbClr val="8D341F"/>
              </a:solidFill>
              <a:latin typeface="微软雅黑" panose="020B0503020204020204" pitchFamily="34" charset="-122"/>
              <a:ea typeface="微软雅黑" panose="020B0503020204020204" pitchFamily="34" charset="-122"/>
              <a:sym typeface="黑体" panose="02010609060101010101" pitchFamily="49" charset="-122"/>
            </a:endParaRPr>
          </a:p>
          <a:p>
            <a:pPr eaLnBrk="1" latinLnBrk="1" hangingPunct="1">
              <a:lnSpc>
                <a:spcPts val="2600"/>
              </a:lnSpc>
            </a:pPr>
            <a:r>
              <a:rPr lang="en-US" altLang="zh-CN" dirty="0" smtClean="0">
                <a:solidFill>
                  <a:srgbClr val="002060"/>
                </a:solidFill>
                <a:latin typeface="微软雅黑" panose="020B0503020204020204" pitchFamily="34" charset="-122"/>
                <a:ea typeface="微软雅黑" panose="020B0503020204020204" pitchFamily="34" charset="-122"/>
                <a:sym typeface="黑体" panose="02010609060101010101" pitchFamily="49" charset="-122"/>
              </a:rPr>
              <a:t>1. </a:t>
            </a:r>
            <a:r>
              <a:rPr lang="zh-CN" altLang="en-US" dirty="0" smtClean="0">
                <a:solidFill>
                  <a:srgbClr val="002060"/>
                </a:solidFill>
                <a:latin typeface="微软雅黑" panose="020B0503020204020204" pitchFamily="34" charset="-122"/>
                <a:ea typeface="微软雅黑" panose="020B0503020204020204" pitchFamily="34" charset="-122"/>
                <a:sym typeface="黑体" panose="02010609060101010101" pitchFamily="49" charset="-122"/>
              </a:rPr>
              <a:t>目</a:t>
            </a:r>
            <a:r>
              <a:rPr lang="zh-CN" altLang="en-US" dirty="0">
                <a:solidFill>
                  <a:srgbClr val="002060"/>
                </a:solidFill>
                <a:latin typeface="微软雅黑" panose="020B0503020204020204" pitchFamily="34" charset="-122"/>
                <a:ea typeface="微软雅黑" panose="020B0503020204020204" pitchFamily="34" charset="-122"/>
                <a:sym typeface="黑体" panose="02010609060101010101" pitchFamily="49" charset="-122"/>
              </a:rPr>
              <a:t>犍连尊者说偈言：“汝身骨干立，皮肉相缠裹，不净内充满，无一是好物。我心如虚空，一切无所著，正使天欲来，不能染我心。</a:t>
            </a:r>
            <a:r>
              <a:rPr lang="zh-CN" altLang="en-US" dirty="0" smtClean="0">
                <a:solidFill>
                  <a:srgbClr val="002060"/>
                </a:solidFill>
                <a:latin typeface="微软雅黑" panose="020B0503020204020204" pitchFamily="34" charset="-122"/>
                <a:ea typeface="微软雅黑" panose="020B0503020204020204" pitchFamily="34" charset="-122"/>
                <a:sym typeface="黑体" panose="02010609060101010101" pitchFamily="49" charset="-122"/>
              </a:rPr>
              <a:t>”</a:t>
            </a:r>
            <a:endParaRPr lang="en-US" altLang="zh-CN" dirty="0" smtClean="0">
              <a:solidFill>
                <a:srgbClr val="002060"/>
              </a:solidFill>
              <a:latin typeface="微软雅黑" panose="020B0503020204020204" pitchFamily="34" charset="-122"/>
              <a:ea typeface="微软雅黑" panose="020B0503020204020204" pitchFamily="34" charset="-122"/>
              <a:sym typeface="黑体" panose="02010609060101010101" pitchFamily="49" charset="-122"/>
            </a:endParaRPr>
          </a:p>
          <a:p>
            <a:pPr eaLnBrk="1" latinLnBrk="1" hangingPunct="1">
              <a:lnSpc>
                <a:spcPts val="2600"/>
              </a:lnSpc>
            </a:pPr>
            <a:r>
              <a:rPr lang="en-US" altLang="zh-CN" dirty="0" smtClean="0">
                <a:solidFill>
                  <a:srgbClr val="002060"/>
                </a:solidFill>
                <a:latin typeface="微软雅黑" panose="020B0503020204020204" pitchFamily="34" charset="-122"/>
                <a:ea typeface="微软雅黑" panose="020B0503020204020204" pitchFamily="34" charset="-122"/>
                <a:sym typeface="黑体" panose="02010609060101010101" pitchFamily="49" charset="-122"/>
              </a:rPr>
              <a:t>2</a:t>
            </a:r>
            <a:r>
              <a:rPr lang="en-US" altLang="zh-CN" dirty="0">
                <a:solidFill>
                  <a:srgbClr val="002060"/>
                </a:solidFill>
                <a:latin typeface="微软雅黑" panose="020B0503020204020204" pitchFamily="34" charset="-122"/>
                <a:ea typeface="微软雅黑" panose="020B0503020204020204" pitchFamily="34" charset="-122"/>
                <a:sym typeface="黑体" panose="02010609060101010101" pitchFamily="49" charset="-122"/>
              </a:rPr>
              <a:t>. </a:t>
            </a:r>
            <a:r>
              <a:rPr lang="zh-CN" altLang="en-US" dirty="0">
                <a:solidFill>
                  <a:srgbClr val="002060"/>
                </a:solidFill>
                <a:latin typeface="微软雅黑" panose="020B0503020204020204" pitchFamily="34" charset="-122"/>
                <a:ea typeface="微软雅黑" panose="020B0503020204020204" pitchFamily="34" charset="-122"/>
                <a:sym typeface="黑体" panose="02010609060101010101" pitchFamily="49" charset="-122"/>
              </a:rPr>
              <a:t>大恩上师教言：“所谓的美，并不是真实存在的。</a:t>
            </a:r>
            <a:r>
              <a:rPr lang="zh-CN" altLang="en-US" dirty="0" smtClean="0">
                <a:solidFill>
                  <a:srgbClr val="002060"/>
                </a:solidFill>
                <a:latin typeface="微软雅黑" panose="020B0503020204020204" pitchFamily="34" charset="-122"/>
                <a:ea typeface="微软雅黑" panose="020B0503020204020204" pitchFamily="34" charset="-122"/>
                <a:sym typeface="黑体" panose="02010609060101010101" pitchFamily="49" charset="-122"/>
              </a:rPr>
              <a:t>”</a:t>
            </a:r>
            <a:endParaRPr lang="en-US" altLang="zh-CN" dirty="0" smtClean="0">
              <a:solidFill>
                <a:srgbClr val="002060"/>
              </a:solidFill>
              <a:latin typeface="微软雅黑" panose="020B0503020204020204" pitchFamily="34" charset="-122"/>
              <a:ea typeface="微软雅黑" panose="020B0503020204020204" pitchFamily="34" charset="-122"/>
              <a:sym typeface="黑体" panose="02010609060101010101" pitchFamily="49" charset="-122"/>
            </a:endParaRPr>
          </a:p>
          <a:p>
            <a:pPr eaLnBrk="1" latinLnBrk="1" hangingPunct="1">
              <a:lnSpc>
                <a:spcPts val="2600"/>
              </a:lnSpc>
            </a:pPr>
            <a:endParaRPr lang="en-US" altLang="zh-CN" dirty="0">
              <a:solidFill>
                <a:srgbClr val="002060"/>
              </a:solidFill>
              <a:latin typeface="微软雅黑" panose="020B0503020204020204" pitchFamily="34" charset="-122"/>
              <a:ea typeface="微软雅黑" panose="020B0503020204020204" pitchFamily="34" charset="-122"/>
              <a:sym typeface="黑体" panose="02010609060101010101" pitchFamily="49" charset="-122"/>
            </a:endParaRPr>
          </a:p>
          <a:p>
            <a:pPr eaLnBrk="1" latinLnBrk="1" hangingPunct="1">
              <a:lnSpc>
                <a:spcPts val="2600"/>
              </a:lnSpc>
            </a:pPr>
            <a:r>
              <a:rPr lang="zh-CN" altLang="en-US" b="1" u="sng" dirty="0" smtClean="0">
                <a:solidFill>
                  <a:srgbClr val="8D341F"/>
                </a:solidFill>
                <a:latin typeface="微软雅黑" panose="020B0503020204020204" pitchFamily="34" charset="-122"/>
                <a:ea typeface="微软雅黑" panose="020B0503020204020204" pitchFamily="34" charset="-122"/>
                <a:sym typeface="黑体" panose="02010609060101010101" pitchFamily="49" charset="-122"/>
              </a:rPr>
              <a:t>相关公案</a:t>
            </a:r>
            <a:endParaRPr lang="en-US" altLang="zh-CN" b="1" u="sng" dirty="0" smtClean="0">
              <a:solidFill>
                <a:srgbClr val="8D341F"/>
              </a:solidFill>
              <a:latin typeface="微软雅黑" panose="020B0503020204020204" pitchFamily="34" charset="-122"/>
              <a:ea typeface="微软雅黑" panose="020B0503020204020204" pitchFamily="34" charset="-122"/>
              <a:sym typeface="黑体" panose="02010609060101010101" pitchFamily="49" charset="-122"/>
            </a:endParaRPr>
          </a:p>
          <a:p>
            <a:pPr eaLnBrk="1" latinLnBrk="1" hangingPunct="1">
              <a:lnSpc>
                <a:spcPts val="2600"/>
              </a:lnSpc>
            </a:pPr>
            <a:r>
              <a:rPr lang="zh-CN" altLang="en-US" dirty="0" smtClean="0">
                <a:solidFill>
                  <a:srgbClr val="002060"/>
                </a:solidFill>
                <a:latin typeface="微软雅黑" panose="020B0503020204020204" pitchFamily="34" charset="-122"/>
                <a:ea typeface="微软雅黑" panose="020B0503020204020204" pitchFamily="34" charset="-122"/>
                <a:sym typeface="黑体" panose="02010609060101010101" pitchFamily="49" charset="-122"/>
              </a:rPr>
              <a:t>佛陀</a:t>
            </a:r>
            <a:r>
              <a:rPr lang="zh-CN" altLang="en-US" dirty="0">
                <a:solidFill>
                  <a:srgbClr val="002060"/>
                </a:solidFill>
                <a:latin typeface="微软雅黑" panose="020B0503020204020204" pitchFamily="34" charset="-122"/>
                <a:ea typeface="微软雅黑" panose="020B0503020204020204" pitchFamily="34" charset="-122"/>
                <a:sym typeface="黑体" panose="02010609060101010101" pitchFamily="49" charset="-122"/>
              </a:rPr>
              <a:t>时代有一位非常漂亮的妓女，对三宝很有信心，每天都供养</a:t>
            </a:r>
            <a:r>
              <a:rPr lang="en-US" altLang="zh-CN" dirty="0">
                <a:solidFill>
                  <a:srgbClr val="002060"/>
                </a:solidFill>
                <a:latin typeface="微软雅黑" panose="020B0503020204020204" pitchFamily="34" charset="-122"/>
                <a:ea typeface="微软雅黑" panose="020B0503020204020204" pitchFamily="34" charset="-122"/>
                <a:sym typeface="黑体" panose="02010609060101010101" pitchFamily="49" charset="-122"/>
              </a:rPr>
              <a:t>8</a:t>
            </a:r>
            <a:r>
              <a:rPr lang="zh-CN" altLang="en-US" dirty="0">
                <a:solidFill>
                  <a:srgbClr val="002060"/>
                </a:solidFill>
                <a:latin typeface="微软雅黑" panose="020B0503020204020204" pitchFamily="34" charset="-122"/>
                <a:ea typeface="微软雅黑" panose="020B0503020204020204" pitchFamily="34" charset="-122"/>
                <a:sym typeface="黑体" panose="02010609060101010101" pitchFamily="49" charset="-122"/>
              </a:rPr>
              <a:t>位僧人，后来一位年轻的僧人爱上了她，无常现前妓女当晚死亡，在尸陀林的尸体</a:t>
            </a:r>
            <a:r>
              <a:rPr lang="en-US" altLang="zh-CN" dirty="0">
                <a:solidFill>
                  <a:srgbClr val="002060"/>
                </a:solidFill>
                <a:latin typeface="微软雅黑" panose="020B0503020204020204" pitchFamily="34" charset="-122"/>
                <a:ea typeface="微软雅黑" panose="020B0503020204020204" pitchFamily="34" charset="-122"/>
                <a:sym typeface="黑体" panose="02010609060101010101" pitchFamily="49" charset="-122"/>
              </a:rPr>
              <a:t>3</a:t>
            </a:r>
            <a:r>
              <a:rPr lang="zh-CN" altLang="en-US" dirty="0">
                <a:solidFill>
                  <a:srgbClr val="002060"/>
                </a:solidFill>
                <a:latin typeface="微软雅黑" panose="020B0503020204020204" pitchFamily="34" charset="-122"/>
                <a:ea typeface="微软雅黑" panose="020B0503020204020204" pitchFamily="34" charset="-122"/>
                <a:sym typeface="黑体" panose="02010609060101010101" pitchFamily="49" charset="-122"/>
              </a:rPr>
              <a:t>天以后苍蝇飞出她的体内，妓女在世的时候贪心的男人愿意花一千两银子与她共度一个夜晚，但死后免费赠送肉体也没有人要。世人的贪心增上时，心智已经被蒙蔽了，自己愚痴偏执那些丑恶的不净物，虚妄地生起种种满足乐感的幻觉，如同疯狂者享受不净粪一样，根本不会考虑合理与非理。</a:t>
            </a:r>
            <a:endParaRPr lang="en-US" altLang="zh-CN" dirty="0" smtClean="0">
              <a:solidFill>
                <a:srgbClr val="002060"/>
              </a:solidFill>
              <a:latin typeface="微软雅黑" panose="020B0503020204020204" pitchFamily="34" charset="-122"/>
              <a:ea typeface="微软雅黑" panose="020B0503020204020204" pitchFamily="34" charset="-122"/>
              <a:sym typeface="黑体" panose="02010609060101010101" pitchFamily="49" charset="-122"/>
            </a:endParaRPr>
          </a:p>
        </p:txBody>
      </p:sp>
    </p:spTree>
    <p:extLst>
      <p:ext uri="{BB962C8B-B14F-4D97-AF65-F5344CB8AC3E}">
        <p14:creationId xmlns:p14="http://schemas.microsoft.com/office/powerpoint/2010/main" val="390234779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斜纹 7"/>
          <p:cNvSpPr/>
          <p:nvPr/>
        </p:nvSpPr>
        <p:spPr>
          <a:xfrm>
            <a:off x="2268538" y="0"/>
            <a:ext cx="322262" cy="323850"/>
          </a:xfrm>
          <a:custGeom>
            <a:avLst/>
            <a:gdLst/>
            <a:ahLst/>
            <a:cxnLst>
              <a:cxn ang="0">
                <a:pos x="0" y="161925"/>
              </a:cxn>
              <a:cxn ang="0">
                <a:pos x="90213" y="0"/>
              </a:cxn>
              <a:cxn ang="0">
                <a:pos x="180431" y="0"/>
              </a:cxn>
              <a:cxn ang="0">
                <a:pos x="0" y="323850"/>
              </a:cxn>
              <a:cxn ang="0">
                <a:pos x="0" y="161925"/>
              </a:cxn>
            </a:cxnLst>
            <a:rect l="0" t="0" r="0" b="0"/>
            <a:pathLst>
              <a:path w="323850" h="323850">
                <a:moveTo>
                  <a:pt x="0" y="161925"/>
                </a:moveTo>
                <a:lnTo>
                  <a:pt x="161925" y="0"/>
                </a:lnTo>
                <a:lnTo>
                  <a:pt x="323850" y="0"/>
                </a:lnTo>
                <a:lnTo>
                  <a:pt x="0" y="323850"/>
                </a:lnTo>
                <a:lnTo>
                  <a:pt x="0" y="161925"/>
                </a:lnTo>
                <a:close/>
              </a:path>
            </a:pathLst>
          </a:custGeom>
          <a:solidFill>
            <a:schemeClr val="accent1">
              <a:alpha val="100000"/>
            </a:schemeClr>
          </a:solidFill>
          <a:ln w="9525">
            <a:noFill/>
          </a:ln>
        </p:spPr>
        <p:txBody>
          <a:bodyPr/>
          <a:lstStyle/>
          <a:p>
            <a:endParaRPr lang="zh-CN" altLang="en-US"/>
          </a:p>
        </p:txBody>
      </p:sp>
      <p:sp>
        <p:nvSpPr>
          <p:cNvPr id="28675" name="斜纹 7"/>
          <p:cNvSpPr/>
          <p:nvPr/>
        </p:nvSpPr>
        <p:spPr>
          <a:xfrm rot="10800000">
            <a:off x="8820150" y="404813"/>
            <a:ext cx="323850" cy="323850"/>
          </a:xfrm>
          <a:custGeom>
            <a:avLst/>
            <a:gdLst/>
            <a:ahLst/>
            <a:cxnLst>
              <a:cxn ang="0">
                <a:pos x="0" y="161925"/>
              </a:cxn>
              <a:cxn ang="0">
                <a:pos x="161925" y="0"/>
              </a:cxn>
              <a:cxn ang="0">
                <a:pos x="323850" y="0"/>
              </a:cxn>
              <a:cxn ang="0">
                <a:pos x="0" y="323850"/>
              </a:cxn>
              <a:cxn ang="0">
                <a:pos x="0" y="161925"/>
              </a:cxn>
            </a:cxnLst>
            <a:rect l="0" t="0" r="0" b="0"/>
            <a:pathLst>
              <a:path w="323850" h="323850">
                <a:moveTo>
                  <a:pt x="0" y="161925"/>
                </a:moveTo>
                <a:lnTo>
                  <a:pt x="161925" y="0"/>
                </a:lnTo>
                <a:lnTo>
                  <a:pt x="323850" y="0"/>
                </a:lnTo>
                <a:lnTo>
                  <a:pt x="0" y="323850"/>
                </a:lnTo>
                <a:lnTo>
                  <a:pt x="0" y="161925"/>
                </a:lnTo>
                <a:close/>
              </a:path>
            </a:pathLst>
          </a:custGeom>
          <a:solidFill>
            <a:schemeClr val="accent1">
              <a:alpha val="100000"/>
            </a:schemeClr>
          </a:solidFill>
          <a:ln w="9525">
            <a:noFill/>
          </a:ln>
        </p:spPr>
        <p:txBody>
          <a:bodyPr/>
          <a:lstStyle/>
          <a:p>
            <a:endParaRPr lang="zh-CN" altLang="en-US"/>
          </a:p>
        </p:txBody>
      </p:sp>
      <p:sp>
        <p:nvSpPr>
          <p:cNvPr id="28676" name="圆角矩形 21"/>
          <p:cNvSpPr/>
          <p:nvPr/>
        </p:nvSpPr>
        <p:spPr>
          <a:xfrm>
            <a:off x="179388" y="115888"/>
            <a:ext cx="1944687" cy="649287"/>
          </a:xfrm>
          <a:prstGeom prst="roundRect">
            <a:avLst>
              <a:gd name="adj" fmla="val 16667"/>
            </a:avLst>
          </a:prstGeom>
          <a:solidFill>
            <a:schemeClr val="accent1">
              <a:alpha val="85097"/>
            </a:schemeClr>
          </a:solidFill>
          <a:ln w="9525">
            <a:noFill/>
          </a:ln>
          <a:effectLst>
            <a:outerShdw dist="38100" dir="2699999" algn="ctr" rotWithShape="0">
              <a:srgbClr val="000000">
                <a:alpha val="35999"/>
              </a:srgbClr>
            </a:outerShdw>
          </a:effectLst>
        </p:spPr>
        <p:txBody>
          <a:bodyPr/>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ctr">
              <a:lnSpc>
                <a:spcPct val="100000"/>
              </a:lnSpc>
              <a:spcBef>
                <a:spcPct val="0"/>
              </a:spcBef>
              <a:buClrTx/>
              <a:buSzTx/>
              <a:buFont typeface="Arial" panose="020B0604020202020204" pitchFamily="34" charset="0"/>
              <a:buNone/>
            </a:pPr>
            <a:r>
              <a:rPr lang="zh-CN" altLang="en-US" sz="1600" b="1" dirty="0">
                <a:solidFill>
                  <a:srgbClr val="FFFFFF"/>
                </a:solidFill>
                <a:latin typeface="楷体" panose="02010609060101010101" pitchFamily="49" charset="-122"/>
                <a:ea typeface="楷体" panose="02010609060101010101" pitchFamily="49" charset="-122"/>
              </a:rPr>
              <a:t>入行论</a:t>
            </a:r>
            <a:r>
              <a:rPr lang="en-US" altLang="zh-CN" sz="1600" b="1" dirty="0">
                <a:solidFill>
                  <a:srgbClr val="FFFFFF"/>
                </a:solidFill>
                <a:latin typeface="楷体" panose="02010609060101010101" pitchFamily="49" charset="-122"/>
                <a:ea typeface="楷体" panose="02010609060101010101" pitchFamily="49" charset="-122"/>
              </a:rPr>
              <a:t>·</a:t>
            </a:r>
            <a:r>
              <a:rPr lang="zh-CN" altLang="en-US" sz="1600" b="1" dirty="0" smtClean="0">
                <a:solidFill>
                  <a:srgbClr val="FFFFFF"/>
                </a:solidFill>
                <a:latin typeface="楷体" panose="02010609060101010101" pitchFamily="49" charset="-122"/>
                <a:ea typeface="楷体" panose="02010609060101010101" pitchFamily="49" charset="-122"/>
              </a:rPr>
              <a:t>第</a:t>
            </a:r>
            <a:r>
              <a:rPr lang="en-US" altLang="zh-CN" sz="1600" b="1" dirty="0" smtClean="0">
                <a:solidFill>
                  <a:srgbClr val="FFFFFF"/>
                </a:solidFill>
                <a:latin typeface="楷体" panose="02010609060101010101" pitchFamily="49" charset="-122"/>
                <a:ea typeface="楷体" panose="02010609060101010101" pitchFamily="49" charset="-122"/>
              </a:rPr>
              <a:t>121</a:t>
            </a:r>
            <a:r>
              <a:rPr lang="zh-CN" altLang="en-US" sz="1600" b="1" dirty="0" smtClean="0">
                <a:solidFill>
                  <a:srgbClr val="FFFFFF"/>
                </a:solidFill>
                <a:latin typeface="楷体" panose="02010609060101010101" pitchFamily="49" charset="-122"/>
                <a:ea typeface="楷体" panose="02010609060101010101" pitchFamily="49" charset="-122"/>
              </a:rPr>
              <a:t>课</a:t>
            </a:r>
            <a:endParaRPr lang="en-US" altLang="zh-CN" sz="1600" b="1" dirty="0">
              <a:solidFill>
                <a:srgbClr val="FFFFFF"/>
              </a:solidFill>
              <a:latin typeface="楷体" panose="02010609060101010101" pitchFamily="49" charset="-122"/>
              <a:ea typeface="楷体" panose="02010609060101010101" pitchFamily="49" charset="-122"/>
            </a:endParaRPr>
          </a:p>
          <a:p>
            <a:pPr marL="0" lvl="0" indent="0" algn="ctr">
              <a:lnSpc>
                <a:spcPct val="100000"/>
              </a:lnSpc>
              <a:spcBef>
                <a:spcPct val="0"/>
              </a:spcBef>
              <a:buClrTx/>
              <a:buSzTx/>
              <a:buFont typeface="Arial" panose="020B0604020202020204" pitchFamily="34" charset="0"/>
              <a:buNone/>
            </a:pPr>
            <a:r>
              <a:rPr lang="zh-CN" altLang="en-US" sz="1500" b="1" dirty="0">
                <a:solidFill>
                  <a:srgbClr val="FFFFFF"/>
                </a:solidFill>
                <a:latin typeface="楷体" panose="02010609060101010101" pitchFamily="49" charset="-122"/>
                <a:ea typeface="楷体" panose="02010609060101010101" pitchFamily="49" charset="-122"/>
              </a:rPr>
              <a:t>索达吉仁波切 宣讲</a:t>
            </a:r>
          </a:p>
        </p:txBody>
      </p:sp>
      <p:pic>
        <p:nvPicPr>
          <p:cNvPr id="28677" name="直接连接符 59"/>
          <p:cNvPicPr/>
          <p:nvPr/>
        </p:nvPicPr>
        <p:blipFill>
          <a:blip r:embed="rId2"/>
          <a:stretch>
            <a:fillRect/>
          </a:stretch>
        </p:blipFill>
        <p:spPr>
          <a:xfrm>
            <a:off x="2268538" y="692150"/>
            <a:ext cx="6696075" cy="46038"/>
          </a:xfrm>
          <a:prstGeom prst="rect">
            <a:avLst/>
          </a:prstGeom>
          <a:noFill/>
          <a:ln w="9525">
            <a:noFill/>
          </a:ln>
        </p:spPr>
      </p:pic>
      <p:sp>
        <p:nvSpPr>
          <p:cNvPr id="28678" name="TextBox 16"/>
          <p:cNvSpPr/>
          <p:nvPr/>
        </p:nvSpPr>
        <p:spPr>
          <a:xfrm>
            <a:off x="857250" y="2060575"/>
            <a:ext cx="6902450" cy="2416219"/>
          </a:xfrm>
          <a:prstGeom prst="roundRect">
            <a:avLst>
              <a:gd name="adj" fmla="val 10130"/>
            </a:avLst>
          </a:prstGeom>
          <a:noFill/>
          <a:ln w="25400" cap="flat" cmpd="sng">
            <a:solidFill>
              <a:srgbClr val="C00000"/>
            </a:solidFill>
            <a:prstDash val="sysDash"/>
            <a:headEnd type="none" w="med" len="med"/>
            <a:tailEnd type="none" w="med" len="med"/>
          </a:ln>
        </p:spPr>
        <p:txBody>
          <a:bodyPr>
            <a:spAutoFit/>
          </a:bodyPr>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a:lnSpc>
                <a:spcPct val="100000"/>
              </a:lnSpc>
              <a:spcBef>
                <a:spcPct val="0"/>
              </a:spcBef>
              <a:buClrTx/>
              <a:buSzTx/>
              <a:buNone/>
            </a:pPr>
            <a:r>
              <a:rPr lang="zh-CN" altLang="en-US" sz="800" b="1" dirty="0">
                <a:solidFill>
                  <a:srgbClr val="0045D0"/>
                </a:solidFill>
                <a:latin typeface="黑体" panose="02010609060101010101" pitchFamily="49" charset="-122"/>
                <a:ea typeface="楷体" panose="02010609060101010101" pitchFamily="49" charset="-122"/>
              </a:rPr>
              <a:t>    </a:t>
            </a:r>
            <a:endParaRPr lang="en-US" altLang="zh-CN" sz="1200" b="1" dirty="0">
              <a:solidFill>
                <a:srgbClr val="0045D0"/>
              </a:solidFill>
              <a:latin typeface="黑体" panose="02010609060101010101" pitchFamily="49" charset="-122"/>
              <a:ea typeface="楷体" panose="02010609060101010101" pitchFamily="49" charset="-122"/>
            </a:endParaRPr>
          </a:p>
          <a:p>
            <a:pPr marL="0" lvl="0" indent="0" algn="l" hangingPunct="1">
              <a:lnSpc>
                <a:spcPct val="120000"/>
              </a:lnSpc>
              <a:spcBef>
                <a:spcPct val="0"/>
              </a:spcBef>
              <a:buClrTx/>
              <a:buSzTx/>
              <a:buNone/>
            </a:pPr>
            <a:r>
              <a:rPr lang="en-US" altLang="zh-CN" sz="2800" dirty="0">
                <a:solidFill>
                  <a:srgbClr val="0045D0"/>
                </a:solidFill>
                <a:latin typeface="微软雅黑" panose="020B0503020204020204" pitchFamily="34" charset="-122"/>
                <a:ea typeface="微软雅黑" panose="020B0503020204020204" pitchFamily="34" charset="-122"/>
              </a:rPr>
              <a:t>1</a:t>
            </a:r>
            <a:r>
              <a:rPr lang="en-US" altLang="zh-CN" sz="2800" dirty="0" smtClean="0">
                <a:solidFill>
                  <a:srgbClr val="0045D0"/>
                </a:solidFill>
                <a:latin typeface="微软雅黑" panose="020B0503020204020204" pitchFamily="34" charset="-122"/>
                <a:ea typeface="微软雅黑" panose="020B0503020204020204" pitchFamily="34" charset="-122"/>
              </a:rPr>
              <a:t>.</a:t>
            </a:r>
            <a:r>
              <a:rPr lang="zh-CN" altLang="en-US" sz="2800" dirty="0">
                <a:solidFill>
                  <a:srgbClr val="0045D0"/>
                </a:solidFill>
                <a:latin typeface="微软雅黑" panose="020B0503020204020204" pitchFamily="34" charset="-122"/>
                <a:ea typeface="微软雅黑" panose="020B0503020204020204" pitchFamily="34" charset="-122"/>
              </a:rPr>
              <a:t> </a:t>
            </a:r>
            <a:r>
              <a:rPr lang="zh-CN" altLang="en-US" sz="2800" dirty="0" smtClean="0">
                <a:solidFill>
                  <a:srgbClr val="0045D0"/>
                </a:solidFill>
                <a:latin typeface="微软雅黑" panose="020B0503020204020204" pitchFamily="34" charset="-122"/>
                <a:ea typeface="微软雅黑" panose="020B0503020204020204" pitchFamily="34" charset="-122"/>
              </a:rPr>
              <a:t>很多人</a:t>
            </a:r>
            <a:r>
              <a:rPr lang="zh-CN" altLang="en-US" sz="2800" dirty="0">
                <a:solidFill>
                  <a:srgbClr val="0045D0"/>
                </a:solidFill>
                <a:latin typeface="微软雅黑" panose="020B0503020204020204" pitchFamily="34" charset="-122"/>
                <a:ea typeface="微软雅黑" panose="020B0503020204020204" pitchFamily="34" charset="-122"/>
              </a:rPr>
              <a:t>对自己的妻子或丈夫特别执著，对方稍微跟异性说几句话，自己就妒火中烧、疑神疑鬼，怎样断除这种颠倒的嫉妒心？</a:t>
            </a:r>
            <a:endParaRPr lang="zh-CN" altLang="en-US" sz="2800" dirty="0">
              <a:solidFill>
                <a:srgbClr val="0045D0"/>
              </a:solidFill>
              <a:latin typeface="微软雅黑" panose="020B0503020204020204" pitchFamily="34" charset="-122"/>
              <a:ea typeface="微软雅黑" panose="020B0503020204020204" pitchFamily="34" charset="-122"/>
            </a:endParaRPr>
          </a:p>
        </p:txBody>
      </p:sp>
      <p:pic>
        <p:nvPicPr>
          <p:cNvPr id="28679" name="Picture 11"/>
          <p:cNvPicPr>
            <a:picLocks noChangeAspect="1"/>
          </p:cNvPicPr>
          <p:nvPr/>
        </p:nvPicPr>
        <p:blipFill>
          <a:blip r:embed="rId3"/>
          <a:stretch>
            <a:fillRect/>
          </a:stretch>
        </p:blipFill>
        <p:spPr>
          <a:xfrm>
            <a:off x="7596188" y="1628775"/>
            <a:ext cx="1143000" cy="1143000"/>
          </a:xfrm>
          <a:prstGeom prst="rect">
            <a:avLst/>
          </a:prstGeom>
          <a:noFill/>
          <a:ln w="9525">
            <a:noFill/>
          </a:ln>
        </p:spPr>
      </p:pic>
      <p:sp>
        <p:nvSpPr>
          <p:cNvPr id="28680" name="Rectangle 5"/>
          <p:cNvSpPr>
            <a:spLocks noGrp="1"/>
          </p:cNvSpPr>
          <p:nvPr/>
        </p:nvSpPr>
        <p:spPr>
          <a:xfrm>
            <a:off x="2905125" y="209550"/>
            <a:ext cx="5422900" cy="461963"/>
          </a:xfrm>
          <a:prstGeom prst="rect">
            <a:avLst/>
          </a:prstGeom>
          <a:noFill/>
          <a:ln w="9525">
            <a:noFill/>
          </a:ln>
        </p:spPr>
        <p:txBody>
          <a:bodyPr anchor="b" anchorCtr="0"/>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ctr">
              <a:lnSpc>
                <a:spcPct val="90000"/>
              </a:lnSpc>
              <a:spcBef>
                <a:spcPct val="0"/>
              </a:spcBef>
              <a:buClrTx/>
              <a:buSzTx/>
              <a:buFont typeface="Arial" panose="020B0604020202020204" pitchFamily="34" charset="0"/>
              <a:buNone/>
            </a:pPr>
            <a:r>
              <a:rPr lang="zh-CN" altLang="zh-CN" sz="3200" b="1" dirty="0">
                <a:solidFill>
                  <a:srgbClr val="826951"/>
                </a:solidFill>
              </a:rPr>
              <a:t>思  考  题</a:t>
            </a:r>
          </a:p>
        </p:txBody>
      </p:sp>
    </p:spTree>
  </p:cSld>
  <p:clrMapOvr>
    <a:masterClrMapping/>
  </p:clrMapOvr>
  <p:transition spd="slow">
    <p:blinds dir="vert"/>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斜纹 7"/>
          <p:cNvSpPr/>
          <p:nvPr/>
        </p:nvSpPr>
        <p:spPr>
          <a:xfrm>
            <a:off x="2268538" y="0"/>
            <a:ext cx="322262" cy="323850"/>
          </a:xfrm>
          <a:custGeom>
            <a:avLst/>
            <a:gdLst/>
            <a:ahLst/>
            <a:cxnLst>
              <a:cxn ang="0">
                <a:pos x="0" y="161925"/>
              </a:cxn>
              <a:cxn ang="0">
                <a:pos x="90213" y="0"/>
              </a:cxn>
              <a:cxn ang="0">
                <a:pos x="180431" y="0"/>
              </a:cxn>
              <a:cxn ang="0">
                <a:pos x="0" y="323850"/>
              </a:cxn>
              <a:cxn ang="0">
                <a:pos x="0" y="161925"/>
              </a:cxn>
            </a:cxnLst>
            <a:rect l="0" t="0" r="0" b="0"/>
            <a:pathLst>
              <a:path w="323850" h="323850">
                <a:moveTo>
                  <a:pt x="0" y="161925"/>
                </a:moveTo>
                <a:lnTo>
                  <a:pt x="161925" y="0"/>
                </a:lnTo>
                <a:lnTo>
                  <a:pt x="323850" y="0"/>
                </a:lnTo>
                <a:lnTo>
                  <a:pt x="0" y="323850"/>
                </a:lnTo>
                <a:lnTo>
                  <a:pt x="0" y="161925"/>
                </a:lnTo>
                <a:close/>
              </a:path>
            </a:pathLst>
          </a:custGeom>
          <a:solidFill>
            <a:schemeClr val="accent1">
              <a:alpha val="100000"/>
            </a:schemeClr>
          </a:solidFill>
          <a:ln w="9525">
            <a:noFill/>
          </a:ln>
        </p:spPr>
        <p:txBody>
          <a:bodyPr/>
          <a:lstStyle/>
          <a:p>
            <a:endParaRPr lang="zh-CN" altLang="en-US"/>
          </a:p>
        </p:txBody>
      </p:sp>
      <p:sp>
        <p:nvSpPr>
          <p:cNvPr id="29699" name="斜纹 7"/>
          <p:cNvSpPr/>
          <p:nvPr/>
        </p:nvSpPr>
        <p:spPr>
          <a:xfrm rot="10800000">
            <a:off x="8820150" y="404813"/>
            <a:ext cx="323850" cy="323850"/>
          </a:xfrm>
          <a:custGeom>
            <a:avLst/>
            <a:gdLst/>
            <a:ahLst/>
            <a:cxnLst>
              <a:cxn ang="0">
                <a:pos x="0" y="161925"/>
              </a:cxn>
              <a:cxn ang="0">
                <a:pos x="161925" y="0"/>
              </a:cxn>
              <a:cxn ang="0">
                <a:pos x="323850" y="0"/>
              </a:cxn>
              <a:cxn ang="0">
                <a:pos x="0" y="323850"/>
              </a:cxn>
              <a:cxn ang="0">
                <a:pos x="0" y="161925"/>
              </a:cxn>
            </a:cxnLst>
            <a:rect l="0" t="0" r="0" b="0"/>
            <a:pathLst>
              <a:path w="323850" h="323850">
                <a:moveTo>
                  <a:pt x="0" y="161925"/>
                </a:moveTo>
                <a:lnTo>
                  <a:pt x="161925" y="0"/>
                </a:lnTo>
                <a:lnTo>
                  <a:pt x="323850" y="0"/>
                </a:lnTo>
                <a:lnTo>
                  <a:pt x="0" y="323850"/>
                </a:lnTo>
                <a:lnTo>
                  <a:pt x="0" y="161925"/>
                </a:lnTo>
                <a:close/>
              </a:path>
            </a:pathLst>
          </a:custGeom>
          <a:solidFill>
            <a:schemeClr val="accent1">
              <a:alpha val="100000"/>
            </a:schemeClr>
          </a:solidFill>
          <a:ln w="9525">
            <a:noFill/>
          </a:ln>
        </p:spPr>
        <p:txBody>
          <a:bodyPr/>
          <a:lstStyle/>
          <a:p>
            <a:endParaRPr lang="zh-CN" altLang="en-US"/>
          </a:p>
        </p:txBody>
      </p:sp>
      <p:pic>
        <p:nvPicPr>
          <p:cNvPr id="29700" name="直接连接符 59"/>
          <p:cNvPicPr/>
          <p:nvPr/>
        </p:nvPicPr>
        <p:blipFill>
          <a:blip r:embed="rId2"/>
          <a:stretch>
            <a:fillRect/>
          </a:stretch>
        </p:blipFill>
        <p:spPr>
          <a:xfrm>
            <a:off x="2268538" y="692150"/>
            <a:ext cx="6696075" cy="46038"/>
          </a:xfrm>
          <a:prstGeom prst="rect">
            <a:avLst/>
          </a:prstGeom>
          <a:noFill/>
          <a:ln w="9525">
            <a:noFill/>
          </a:ln>
        </p:spPr>
      </p:pic>
      <p:sp>
        <p:nvSpPr>
          <p:cNvPr id="29701" name="TextBox 16"/>
          <p:cNvSpPr/>
          <p:nvPr/>
        </p:nvSpPr>
        <p:spPr>
          <a:xfrm>
            <a:off x="857250" y="2060575"/>
            <a:ext cx="6902450" cy="1869150"/>
          </a:xfrm>
          <a:prstGeom prst="roundRect">
            <a:avLst>
              <a:gd name="adj" fmla="val 10130"/>
            </a:avLst>
          </a:prstGeom>
          <a:noFill/>
          <a:ln w="25400" cap="flat" cmpd="sng">
            <a:solidFill>
              <a:srgbClr val="C00000"/>
            </a:solidFill>
            <a:prstDash val="sysDash"/>
            <a:headEnd type="none" w="med" len="med"/>
            <a:tailEnd type="none" w="med" len="med"/>
          </a:ln>
        </p:spPr>
        <p:txBody>
          <a:bodyPr>
            <a:spAutoFit/>
          </a:bodyPr>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hangingPunct="1">
              <a:lnSpc>
                <a:spcPct val="100000"/>
              </a:lnSpc>
              <a:spcBef>
                <a:spcPct val="0"/>
              </a:spcBef>
              <a:buClrTx/>
              <a:buSzTx/>
              <a:buNone/>
            </a:pPr>
            <a:r>
              <a:rPr lang="zh-CN" altLang="en-US" sz="800" b="1" dirty="0">
                <a:solidFill>
                  <a:srgbClr val="0045D0"/>
                </a:solidFill>
                <a:latin typeface="黑体" panose="02010609060101010101" pitchFamily="49" charset="-122"/>
                <a:ea typeface="楷体" panose="02010609060101010101" pitchFamily="49" charset="-122"/>
              </a:rPr>
              <a:t>    </a:t>
            </a:r>
            <a:endParaRPr lang="en-US" altLang="zh-CN" sz="1200" b="1" dirty="0">
              <a:solidFill>
                <a:srgbClr val="0045D0"/>
              </a:solidFill>
              <a:latin typeface="黑体" panose="02010609060101010101" pitchFamily="49" charset="-122"/>
              <a:ea typeface="楷体" panose="02010609060101010101" pitchFamily="49" charset="-122"/>
            </a:endParaRPr>
          </a:p>
          <a:p>
            <a:pPr marL="0" lvl="0" indent="0" algn="l" hangingPunct="1">
              <a:lnSpc>
                <a:spcPct val="120000"/>
              </a:lnSpc>
              <a:spcBef>
                <a:spcPct val="0"/>
              </a:spcBef>
              <a:buClrTx/>
              <a:buSzTx/>
              <a:buNone/>
            </a:pPr>
            <a:r>
              <a:rPr lang="en-US" altLang="zh-CN" sz="2800" dirty="0">
                <a:solidFill>
                  <a:srgbClr val="0045D0"/>
                </a:solidFill>
                <a:latin typeface="微软雅黑" panose="020B0503020204020204" pitchFamily="34" charset="-122"/>
                <a:ea typeface="微软雅黑" panose="020B0503020204020204" pitchFamily="34" charset="-122"/>
              </a:rPr>
              <a:t>2</a:t>
            </a:r>
            <a:r>
              <a:rPr lang="en-US" altLang="zh-CN" sz="2800" dirty="0" smtClean="0">
                <a:solidFill>
                  <a:srgbClr val="0045D0"/>
                </a:solidFill>
                <a:latin typeface="微软雅黑" panose="020B0503020204020204" pitchFamily="34" charset="-122"/>
                <a:ea typeface="微软雅黑" panose="020B0503020204020204" pitchFamily="34" charset="-122"/>
              </a:rPr>
              <a:t>.</a:t>
            </a:r>
            <a:r>
              <a:rPr lang="zh-CN" altLang="en-US" sz="2800" dirty="0">
                <a:solidFill>
                  <a:srgbClr val="0045D0"/>
                </a:solidFill>
                <a:latin typeface="微软雅黑" panose="020B0503020204020204" pitchFamily="34" charset="-122"/>
                <a:ea typeface="微软雅黑" panose="020B0503020204020204" pitchFamily="34" charset="-122"/>
              </a:rPr>
              <a:t> </a:t>
            </a:r>
            <a:r>
              <a:rPr lang="zh-CN" altLang="en-US" sz="2800" dirty="0" smtClean="0">
                <a:solidFill>
                  <a:srgbClr val="0045D0"/>
                </a:solidFill>
                <a:latin typeface="微软雅黑" panose="020B0503020204020204" pitchFamily="34" charset="-122"/>
                <a:ea typeface="微软雅黑" panose="020B0503020204020204" pitchFamily="34" charset="-122"/>
              </a:rPr>
              <a:t>有些</a:t>
            </a:r>
            <a:r>
              <a:rPr lang="zh-CN" altLang="en-US" sz="2800" dirty="0">
                <a:solidFill>
                  <a:srgbClr val="0045D0"/>
                </a:solidFill>
                <a:latin typeface="微软雅黑" panose="020B0503020204020204" pitchFamily="34" charset="-122"/>
                <a:ea typeface="微软雅黑" panose="020B0503020204020204" pitchFamily="34" charset="-122"/>
              </a:rPr>
              <a:t>人花费极大的财力和精力来保养身体、化妆打扮，你如何看待这种现象？请具体分析。</a:t>
            </a:r>
            <a:endParaRPr lang="zh-CN" altLang="en-US" sz="2800" dirty="0">
              <a:solidFill>
                <a:srgbClr val="0045D0"/>
              </a:solidFill>
              <a:latin typeface="微软雅黑" panose="020B0503020204020204" pitchFamily="34" charset="-122"/>
              <a:ea typeface="微软雅黑" panose="020B0503020204020204" pitchFamily="34" charset="-122"/>
            </a:endParaRPr>
          </a:p>
        </p:txBody>
      </p:sp>
      <p:pic>
        <p:nvPicPr>
          <p:cNvPr id="29702" name="Picture 11"/>
          <p:cNvPicPr>
            <a:picLocks noChangeAspect="1"/>
          </p:cNvPicPr>
          <p:nvPr/>
        </p:nvPicPr>
        <p:blipFill>
          <a:blip r:embed="rId3"/>
          <a:stretch>
            <a:fillRect/>
          </a:stretch>
        </p:blipFill>
        <p:spPr>
          <a:xfrm>
            <a:off x="7596188" y="1628775"/>
            <a:ext cx="1143000" cy="1143000"/>
          </a:xfrm>
          <a:prstGeom prst="rect">
            <a:avLst/>
          </a:prstGeom>
          <a:noFill/>
          <a:ln w="9525">
            <a:noFill/>
          </a:ln>
        </p:spPr>
      </p:pic>
      <p:sp>
        <p:nvSpPr>
          <p:cNvPr id="29703" name="Rectangle 5"/>
          <p:cNvSpPr>
            <a:spLocks noGrp="1"/>
          </p:cNvSpPr>
          <p:nvPr/>
        </p:nvSpPr>
        <p:spPr>
          <a:xfrm>
            <a:off x="2905125" y="209550"/>
            <a:ext cx="5422900" cy="461963"/>
          </a:xfrm>
          <a:prstGeom prst="rect">
            <a:avLst/>
          </a:prstGeom>
          <a:noFill/>
          <a:ln w="9525">
            <a:noFill/>
          </a:ln>
        </p:spPr>
        <p:txBody>
          <a:bodyPr anchor="b" anchorCtr="0"/>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ctr">
              <a:lnSpc>
                <a:spcPct val="90000"/>
              </a:lnSpc>
              <a:spcBef>
                <a:spcPct val="0"/>
              </a:spcBef>
              <a:buClrTx/>
              <a:buSzTx/>
              <a:buFont typeface="Arial" panose="020B0604020202020204" pitchFamily="34" charset="0"/>
              <a:buNone/>
            </a:pPr>
            <a:r>
              <a:rPr lang="zh-CN" altLang="zh-CN" sz="3200" b="1" dirty="0">
                <a:solidFill>
                  <a:srgbClr val="826951"/>
                </a:solidFill>
              </a:rPr>
              <a:t>思  考  题</a:t>
            </a:r>
          </a:p>
        </p:txBody>
      </p:sp>
      <p:sp>
        <p:nvSpPr>
          <p:cNvPr id="29704" name="圆角矩形 21"/>
          <p:cNvSpPr/>
          <p:nvPr/>
        </p:nvSpPr>
        <p:spPr>
          <a:xfrm>
            <a:off x="179388" y="115888"/>
            <a:ext cx="1944687" cy="649287"/>
          </a:xfrm>
          <a:prstGeom prst="roundRect">
            <a:avLst>
              <a:gd name="adj" fmla="val 16667"/>
            </a:avLst>
          </a:prstGeom>
          <a:solidFill>
            <a:schemeClr val="accent1">
              <a:alpha val="85097"/>
            </a:schemeClr>
          </a:solidFill>
          <a:ln w="9525">
            <a:noFill/>
          </a:ln>
          <a:effectLst>
            <a:outerShdw dist="38100" dir="2699999" algn="ctr" rotWithShape="0">
              <a:srgbClr val="000000">
                <a:alpha val="35999"/>
              </a:srgbClr>
            </a:outerShdw>
          </a:effectLst>
        </p:spPr>
        <p:txBody>
          <a:bodyPr/>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ctr">
              <a:lnSpc>
                <a:spcPct val="100000"/>
              </a:lnSpc>
              <a:spcBef>
                <a:spcPct val="0"/>
              </a:spcBef>
              <a:buClrTx/>
              <a:buSzTx/>
              <a:buFont typeface="Arial" panose="020B0604020202020204" pitchFamily="34" charset="0"/>
              <a:buNone/>
            </a:pPr>
            <a:r>
              <a:rPr lang="zh-CN" altLang="en-US" sz="1600" b="1" dirty="0">
                <a:solidFill>
                  <a:srgbClr val="FFFFFF"/>
                </a:solidFill>
                <a:latin typeface="楷体" panose="02010609060101010101" pitchFamily="49" charset="-122"/>
                <a:ea typeface="楷体" panose="02010609060101010101" pitchFamily="49" charset="-122"/>
              </a:rPr>
              <a:t>入行论</a:t>
            </a:r>
            <a:r>
              <a:rPr lang="en-US" altLang="zh-CN" sz="1600" b="1" dirty="0">
                <a:solidFill>
                  <a:srgbClr val="FFFFFF"/>
                </a:solidFill>
                <a:latin typeface="楷体" panose="02010609060101010101" pitchFamily="49" charset="-122"/>
                <a:ea typeface="楷体" panose="02010609060101010101" pitchFamily="49" charset="-122"/>
              </a:rPr>
              <a:t>·</a:t>
            </a:r>
            <a:r>
              <a:rPr lang="zh-CN" altLang="en-US" sz="1600" b="1" dirty="0" smtClean="0">
                <a:solidFill>
                  <a:srgbClr val="FFFFFF"/>
                </a:solidFill>
                <a:latin typeface="楷体" panose="02010609060101010101" pitchFamily="49" charset="-122"/>
                <a:ea typeface="楷体" panose="02010609060101010101" pitchFamily="49" charset="-122"/>
              </a:rPr>
              <a:t>第</a:t>
            </a:r>
            <a:r>
              <a:rPr lang="en-US" altLang="zh-CN" sz="1600" b="1" dirty="0" smtClean="0">
                <a:solidFill>
                  <a:srgbClr val="FFFFFF"/>
                </a:solidFill>
                <a:latin typeface="楷体" panose="02010609060101010101" pitchFamily="49" charset="-122"/>
                <a:ea typeface="楷体" panose="02010609060101010101" pitchFamily="49" charset="-122"/>
              </a:rPr>
              <a:t>121</a:t>
            </a:r>
            <a:r>
              <a:rPr lang="zh-CN" altLang="en-US" sz="1600" b="1" dirty="0" smtClean="0">
                <a:solidFill>
                  <a:srgbClr val="FFFFFF"/>
                </a:solidFill>
                <a:latin typeface="楷体" panose="02010609060101010101" pitchFamily="49" charset="-122"/>
                <a:ea typeface="楷体" panose="02010609060101010101" pitchFamily="49" charset="-122"/>
              </a:rPr>
              <a:t>课</a:t>
            </a:r>
            <a:endParaRPr lang="en-US" altLang="zh-CN" sz="1600" b="1" dirty="0">
              <a:solidFill>
                <a:srgbClr val="FFFFFF"/>
              </a:solidFill>
              <a:latin typeface="楷体" panose="02010609060101010101" pitchFamily="49" charset="-122"/>
              <a:ea typeface="楷体" panose="02010609060101010101" pitchFamily="49" charset="-122"/>
            </a:endParaRPr>
          </a:p>
          <a:p>
            <a:pPr marL="0" lvl="0" indent="0" algn="ctr">
              <a:lnSpc>
                <a:spcPct val="100000"/>
              </a:lnSpc>
              <a:spcBef>
                <a:spcPct val="0"/>
              </a:spcBef>
              <a:buClrTx/>
              <a:buSzTx/>
              <a:buFont typeface="Arial" panose="020B0604020202020204" pitchFamily="34" charset="0"/>
              <a:buNone/>
            </a:pPr>
            <a:r>
              <a:rPr lang="zh-CN" altLang="en-US" sz="1500" b="1" dirty="0">
                <a:solidFill>
                  <a:srgbClr val="FFFFFF"/>
                </a:solidFill>
                <a:latin typeface="楷体" panose="02010609060101010101" pitchFamily="49" charset="-122"/>
                <a:ea typeface="楷体" panose="02010609060101010101" pitchFamily="49" charset="-122"/>
              </a:rPr>
              <a:t>索达吉仁波切 宣讲</a:t>
            </a:r>
          </a:p>
        </p:txBody>
      </p:sp>
    </p:spTree>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斜纹 7"/>
          <p:cNvSpPr/>
          <p:nvPr/>
        </p:nvSpPr>
        <p:spPr>
          <a:xfrm>
            <a:off x="2268538" y="0"/>
            <a:ext cx="322262" cy="323850"/>
          </a:xfrm>
          <a:custGeom>
            <a:avLst/>
            <a:gdLst/>
            <a:ahLst/>
            <a:cxnLst>
              <a:cxn ang="0">
                <a:pos x="0" y="161925"/>
              </a:cxn>
              <a:cxn ang="0">
                <a:pos x="90213" y="0"/>
              </a:cxn>
              <a:cxn ang="0">
                <a:pos x="180431" y="0"/>
              </a:cxn>
              <a:cxn ang="0">
                <a:pos x="0" y="323850"/>
              </a:cxn>
              <a:cxn ang="0">
                <a:pos x="0" y="161925"/>
              </a:cxn>
            </a:cxnLst>
            <a:rect l="0" t="0" r="0" b="0"/>
            <a:pathLst>
              <a:path w="323850" h="323850">
                <a:moveTo>
                  <a:pt x="0" y="161925"/>
                </a:moveTo>
                <a:lnTo>
                  <a:pt x="161925" y="0"/>
                </a:lnTo>
                <a:lnTo>
                  <a:pt x="323850" y="0"/>
                </a:lnTo>
                <a:lnTo>
                  <a:pt x="0" y="323850"/>
                </a:lnTo>
                <a:lnTo>
                  <a:pt x="0" y="161925"/>
                </a:lnTo>
                <a:close/>
              </a:path>
            </a:pathLst>
          </a:custGeom>
          <a:solidFill>
            <a:schemeClr val="accent1">
              <a:alpha val="100000"/>
            </a:schemeClr>
          </a:solidFill>
          <a:ln w="9525">
            <a:noFill/>
          </a:ln>
        </p:spPr>
        <p:txBody>
          <a:bodyPr/>
          <a:lstStyle/>
          <a:p>
            <a:endParaRPr lang="zh-CN" altLang="en-US"/>
          </a:p>
        </p:txBody>
      </p:sp>
      <p:sp>
        <p:nvSpPr>
          <p:cNvPr id="29699" name="斜纹 7"/>
          <p:cNvSpPr/>
          <p:nvPr/>
        </p:nvSpPr>
        <p:spPr>
          <a:xfrm rot="10800000">
            <a:off x="8820150" y="404813"/>
            <a:ext cx="323850" cy="323850"/>
          </a:xfrm>
          <a:custGeom>
            <a:avLst/>
            <a:gdLst/>
            <a:ahLst/>
            <a:cxnLst>
              <a:cxn ang="0">
                <a:pos x="0" y="161925"/>
              </a:cxn>
              <a:cxn ang="0">
                <a:pos x="161925" y="0"/>
              </a:cxn>
              <a:cxn ang="0">
                <a:pos x="323850" y="0"/>
              </a:cxn>
              <a:cxn ang="0">
                <a:pos x="0" y="323850"/>
              </a:cxn>
              <a:cxn ang="0">
                <a:pos x="0" y="161925"/>
              </a:cxn>
            </a:cxnLst>
            <a:rect l="0" t="0" r="0" b="0"/>
            <a:pathLst>
              <a:path w="323850" h="323850">
                <a:moveTo>
                  <a:pt x="0" y="161925"/>
                </a:moveTo>
                <a:lnTo>
                  <a:pt x="161925" y="0"/>
                </a:lnTo>
                <a:lnTo>
                  <a:pt x="323850" y="0"/>
                </a:lnTo>
                <a:lnTo>
                  <a:pt x="0" y="323850"/>
                </a:lnTo>
                <a:lnTo>
                  <a:pt x="0" y="161925"/>
                </a:lnTo>
                <a:close/>
              </a:path>
            </a:pathLst>
          </a:custGeom>
          <a:solidFill>
            <a:schemeClr val="accent1">
              <a:alpha val="100000"/>
            </a:schemeClr>
          </a:solidFill>
          <a:ln w="9525">
            <a:noFill/>
          </a:ln>
        </p:spPr>
        <p:txBody>
          <a:bodyPr/>
          <a:lstStyle/>
          <a:p>
            <a:endParaRPr lang="zh-CN" altLang="en-US"/>
          </a:p>
        </p:txBody>
      </p:sp>
      <p:pic>
        <p:nvPicPr>
          <p:cNvPr id="29700" name="直接连接符 59"/>
          <p:cNvPicPr/>
          <p:nvPr/>
        </p:nvPicPr>
        <p:blipFill>
          <a:blip r:embed="rId2"/>
          <a:stretch>
            <a:fillRect/>
          </a:stretch>
        </p:blipFill>
        <p:spPr>
          <a:xfrm>
            <a:off x="2268538" y="692150"/>
            <a:ext cx="6696075" cy="46038"/>
          </a:xfrm>
          <a:prstGeom prst="rect">
            <a:avLst/>
          </a:prstGeom>
          <a:noFill/>
          <a:ln w="9525">
            <a:noFill/>
          </a:ln>
        </p:spPr>
      </p:pic>
      <p:sp>
        <p:nvSpPr>
          <p:cNvPr id="29701" name="TextBox 16"/>
          <p:cNvSpPr/>
          <p:nvPr/>
        </p:nvSpPr>
        <p:spPr>
          <a:xfrm>
            <a:off x="857250" y="2060575"/>
            <a:ext cx="6902450" cy="1322082"/>
          </a:xfrm>
          <a:prstGeom prst="roundRect">
            <a:avLst>
              <a:gd name="adj" fmla="val 10130"/>
            </a:avLst>
          </a:prstGeom>
          <a:noFill/>
          <a:ln w="25400" cap="flat" cmpd="sng">
            <a:solidFill>
              <a:srgbClr val="C00000"/>
            </a:solidFill>
            <a:prstDash val="sysDash"/>
            <a:headEnd type="none" w="med" len="med"/>
            <a:tailEnd type="none" w="med" len="med"/>
          </a:ln>
        </p:spPr>
        <p:txBody>
          <a:bodyPr>
            <a:spAutoFit/>
          </a:bodyPr>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hangingPunct="1">
              <a:lnSpc>
                <a:spcPct val="100000"/>
              </a:lnSpc>
              <a:spcBef>
                <a:spcPct val="0"/>
              </a:spcBef>
              <a:buClrTx/>
              <a:buSzTx/>
              <a:buNone/>
            </a:pPr>
            <a:r>
              <a:rPr lang="zh-CN" altLang="en-US" sz="800" b="1" dirty="0">
                <a:solidFill>
                  <a:srgbClr val="0045D0"/>
                </a:solidFill>
                <a:latin typeface="黑体" panose="02010609060101010101" pitchFamily="49" charset="-122"/>
                <a:ea typeface="楷体" panose="02010609060101010101" pitchFamily="49" charset="-122"/>
              </a:rPr>
              <a:t>    </a:t>
            </a:r>
            <a:endParaRPr lang="en-US" altLang="zh-CN" sz="1200" b="1" dirty="0">
              <a:solidFill>
                <a:srgbClr val="0045D0"/>
              </a:solidFill>
              <a:latin typeface="黑体" panose="02010609060101010101" pitchFamily="49" charset="-122"/>
              <a:ea typeface="楷体" panose="02010609060101010101" pitchFamily="49" charset="-122"/>
            </a:endParaRPr>
          </a:p>
          <a:p>
            <a:pPr marL="0" lvl="0" indent="0" algn="l" hangingPunct="1">
              <a:lnSpc>
                <a:spcPct val="120000"/>
              </a:lnSpc>
              <a:spcBef>
                <a:spcPct val="0"/>
              </a:spcBef>
              <a:buClrTx/>
              <a:buSzTx/>
              <a:buNone/>
            </a:pPr>
            <a:r>
              <a:rPr lang="en-US" altLang="zh-CN" sz="2800" dirty="0">
                <a:solidFill>
                  <a:srgbClr val="0045D0"/>
                </a:solidFill>
                <a:latin typeface="微软雅黑" panose="020B0503020204020204" pitchFamily="34" charset="-122"/>
                <a:ea typeface="微软雅黑" panose="020B0503020204020204" pitchFamily="34" charset="-122"/>
              </a:rPr>
              <a:t>3</a:t>
            </a:r>
            <a:r>
              <a:rPr lang="en-US" altLang="zh-CN" sz="2800" dirty="0" smtClean="0">
                <a:solidFill>
                  <a:srgbClr val="0045D0"/>
                </a:solidFill>
                <a:latin typeface="微软雅黑" panose="020B0503020204020204" pitchFamily="34" charset="-122"/>
                <a:ea typeface="微软雅黑" panose="020B0503020204020204" pitchFamily="34" charset="-122"/>
              </a:rPr>
              <a:t>.</a:t>
            </a:r>
            <a:r>
              <a:rPr lang="zh-CN" altLang="en-US" sz="2800" dirty="0">
                <a:solidFill>
                  <a:srgbClr val="0045D0"/>
                </a:solidFill>
                <a:latin typeface="微软雅黑" panose="020B0503020204020204" pitchFamily="34" charset="-122"/>
                <a:ea typeface="微软雅黑" panose="020B0503020204020204" pitchFamily="34" charset="-122"/>
              </a:rPr>
              <a:t>佛经中说：“增上贪欲者，不知理非理。”对于这句教言，你有哪些深刻的体会？</a:t>
            </a:r>
            <a:endParaRPr lang="zh-CN" altLang="en-US" sz="2800" dirty="0">
              <a:solidFill>
                <a:srgbClr val="0045D0"/>
              </a:solidFill>
              <a:latin typeface="微软雅黑" panose="020B0503020204020204" pitchFamily="34" charset="-122"/>
              <a:ea typeface="微软雅黑" panose="020B0503020204020204" pitchFamily="34" charset="-122"/>
            </a:endParaRPr>
          </a:p>
        </p:txBody>
      </p:sp>
      <p:pic>
        <p:nvPicPr>
          <p:cNvPr id="29702" name="Picture 11"/>
          <p:cNvPicPr>
            <a:picLocks noChangeAspect="1"/>
          </p:cNvPicPr>
          <p:nvPr/>
        </p:nvPicPr>
        <p:blipFill>
          <a:blip r:embed="rId3"/>
          <a:stretch>
            <a:fillRect/>
          </a:stretch>
        </p:blipFill>
        <p:spPr>
          <a:xfrm>
            <a:off x="7596188" y="1628775"/>
            <a:ext cx="1143000" cy="1143000"/>
          </a:xfrm>
          <a:prstGeom prst="rect">
            <a:avLst/>
          </a:prstGeom>
          <a:noFill/>
          <a:ln w="9525">
            <a:noFill/>
          </a:ln>
        </p:spPr>
      </p:pic>
      <p:sp>
        <p:nvSpPr>
          <p:cNvPr id="29703" name="Rectangle 5"/>
          <p:cNvSpPr>
            <a:spLocks noGrp="1"/>
          </p:cNvSpPr>
          <p:nvPr/>
        </p:nvSpPr>
        <p:spPr>
          <a:xfrm>
            <a:off x="2905125" y="209550"/>
            <a:ext cx="5422900" cy="461963"/>
          </a:xfrm>
          <a:prstGeom prst="rect">
            <a:avLst/>
          </a:prstGeom>
          <a:noFill/>
          <a:ln w="9525">
            <a:noFill/>
          </a:ln>
        </p:spPr>
        <p:txBody>
          <a:bodyPr anchor="b" anchorCtr="0"/>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ctr">
              <a:lnSpc>
                <a:spcPct val="90000"/>
              </a:lnSpc>
              <a:spcBef>
                <a:spcPct val="0"/>
              </a:spcBef>
              <a:buClrTx/>
              <a:buSzTx/>
              <a:buFont typeface="Arial" panose="020B0604020202020204" pitchFamily="34" charset="0"/>
              <a:buNone/>
            </a:pPr>
            <a:r>
              <a:rPr lang="zh-CN" altLang="zh-CN" sz="3200" b="1" dirty="0">
                <a:solidFill>
                  <a:srgbClr val="826951"/>
                </a:solidFill>
              </a:rPr>
              <a:t>思  考  题</a:t>
            </a:r>
          </a:p>
        </p:txBody>
      </p:sp>
      <p:sp>
        <p:nvSpPr>
          <p:cNvPr id="29704" name="圆角矩形 21"/>
          <p:cNvSpPr/>
          <p:nvPr/>
        </p:nvSpPr>
        <p:spPr>
          <a:xfrm>
            <a:off x="179388" y="115888"/>
            <a:ext cx="1944687" cy="649287"/>
          </a:xfrm>
          <a:prstGeom prst="roundRect">
            <a:avLst>
              <a:gd name="adj" fmla="val 16667"/>
            </a:avLst>
          </a:prstGeom>
          <a:solidFill>
            <a:schemeClr val="accent1">
              <a:alpha val="85097"/>
            </a:schemeClr>
          </a:solidFill>
          <a:ln w="9525">
            <a:noFill/>
          </a:ln>
          <a:effectLst>
            <a:outerShdw dist="38100" dir="2699999" algn="ctr" rotWithShape="0">
              <a:srgbClr val="000000">
                <a:alpha val="35999"/>
              </a:srgbClr>
            </a:outerShdw>
          </a:effectLst>
        </p:spPr>
        <p:txBody>
          <a:bodyPr/>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ctr">
              <a:lnSpc>
                <a:spcPct val="100000"/>
              </a:lnSpc>
              <a:spcBef>
                <a:spcPct val="0"/>
              </a:spcBef>
              <a:buClrTx/>
              <a:buSzTx/>
              <a:buFont typeface="Arial" panose="020B0604020202020204" pitchFamily="34" charset="0"/>
              <a:buNone/>
            </a:pPr>
            <a:r>
              <a:rPr lang="zh-CN" altLang="en-US" sz="1600" b="1" dirty="0">
                <a:solidFill>
                  <a:srgbClr val="FFFFFF"/>
                </a:solidFill>
                <a:latin typeface="楷体" panose="02010609060101010101" pitchFamily="49" charset="-122"/>
                <a:ea typeface="楷体" panose="02010609060101010101" pitchFamily="49" charset="-122"/>
              </a:rPr>
              <a:t>入行论</a:t>
            </a:r>
            <a:r>
              <a:rPr lang="en-US" altLang="zh-CN" sz="1600" b="1" dirty="0">
                <a:solidFill>
                  <a:srgbClr val="FFFFFF"/>
                </a:solidFill>
                <a:latin typeface="楷体" panose="02010609060101010101" pitchFamily="49" charset="-122"/>
                <a:ea typeface="楷体" panose="02010609060101010101" pitchFamily="49" charset="-122"/>
              </a:rPr>
              <a:t>·</a:t>
            </a:r>
            <a:r>
              <a:rPr lang="zh-CN" altLang="en-US" sz="1600" b="1" dirty="0" smtClean="0">
                <a:solidFill>
                  <a:srgbClr val="FFFFFF"/>
                </a:solidFill>
                <a:latin typeface="楷体" panose="02010609060101010101" pitchFamily="49" charset="-122"/>
                <a:ea typeface="楷体" panose="02010609060101010101" pitchFamily="49" charset="-122"/>
              </a:rPr>
              <a:t>第</a:t>
            </a:r>
            <a:r>
              <a:rPr lang="en-US" altLang="zh-CN" sz="1600" b="1" dirty="0" smtClean="0">
                <a:solidFill>
                  <a:srgbClr val="FFFFFF"/>
                </a:solidFill>
                <a:latin typeface="楷体" panose="02010609060101010101" pitchFamily="49" charset="-122"/>
                <a:ea typeface="楷体" panose="02010609060101010101" pitchFamily="49" charset="-122"/>
              </a:rPr>
              <a:t>121</a:t>
            </a:r>
            <a:r>
              <a:rPr lang="zh-CN" altLang="en-US" sz="1600" b="1" dirty="0" smtClean="0">
                <a:solidFill>
                  <a:srgbClr val="FFFFFF"/>
                </a:solidFill>
                <a:latin typeface="楷体" panose="02010609060101010101" pitchFamily="49" charset="-122"/>
                <a:ea typeface="楷体" panose="02010609060101010101" pitchFamily="49" charset="-122"/>
              </a:rPr>
              <a:t>课</a:t>
            </a:r>
            <a:endParaRPr lang="en-US" altLang="zh-CN" sz="1600" b="1" dirty="0">
              <a:solidFill>
                <a:srgbClr val="FFFFFF"/>
              </a:solidFill>
              <a:latin typeface="楷体" panose="02010609060101010101" pitchFamily="49" charset="-122"/>
              <a:ea typeface="楷体" panose="02010609060101010101" pitchFamily="49" charset="-122"/>
            </a:endParaRPr>
          </a:p>
          <a:p>
            <a:pPr marL="0" lvl="0" indent="0" algn="ctr">
              <a:lnSpc>
                <a:spcPct val="100000"/>
              </a:lnSpc>
              <a:spcBef>
                <a:spcPct val="0"/>
              </a:spcBef>
              <a:buClrTx/>
              <a:buSzTx/>
              <a:buFont typeface="Arial" panose="020B0604020202020204" pitchFamily="34" charset="0"/>
              <a:buNone/>
            </a:pPr>
            <a:r>
              <a:rPr lang="zh-CN" altLang="en-US" sz="1500" b="1" dirty="0">
                <a:solidFill>
                  <a:srgbClr val="FFFFFF"/>
                </a:solidFill>
                <a:latin typeface="楷体" panose="02010609060101010101" pitchFamily="49" charset="-122"/>
                <a:ea typeface="楷体" panose="02010609060101010101" pitchFamily="49" charset="-122"/>
              </a:rPr>
              <a:t>索达吉仁波切 宣讲</a:t>
            </a:r>
          </a:p>
        </p:txBody>
      </p:sp>
    </p:spTree>
    <p:extLst>
      <p:ext uri="{BB962C8B-B14F-4D97-AF65-F5344CB8AC3E}">
        <p14:creationId xmlns:p14="http://schemas.microsoft.com/office/powerpoint/2010/main" val="2974223569"/>
      </p:ext>
    </p:extLst>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斜纹 7"/>
          <p:cNvSpPr/>
          <p:nvPr/>
        </p:nvSpPr>
        <p:spPr>
          <a:xfrm>
            <a:off x="2268538" y="0"/>
            <a:ext cx="322262" cy="323850"/>
          </a:xfrm>
          <a:custGeom>
            <a:avLst/>
            <a:gdLst/>
            <a:ahLst/>
            <a:cxnLst>
              <a:cxn ang="0">
                <a:pos x="0" y="161925"/>
              </a:cxn>
              <a:cxn ang="0">
                <a:pos x="90213" y="0"/>
              </a:cxn>
              <a:cxn ang="0">
                <a:pos x="180431" y="0"/>
              </a:cxn>
              <a:cxn ang="0">
                <a:pos x="0" y="323850"/>
              </a:cxn>
              <a:cxn ang="0">
                <a:pos x="0" y="161925"/>
              </a:cxn>
            </a:cxnLst>
            <a:rect l="0" t="0" r="0" b="0"/>
            <a:pathLst>
              <a:path w="323850" h="323850">
                <a:moveTo>
                  <a:pt x="0" y="161925"/>
                </a:moveTo>
                <a:lnTo>
                  <a:pt x="161925" y="0"/>
                </a:lnTo>
                <a:lnTo>
                  <a:pt x="323850" y="0"/>
                </a:lnTo>
                <a:lnTo>
                  <a:pt x="0" y="323850"/>
                </a:lnTo>
                <a:lnTo>
                  <a:pt x="0" y="161925"/>
                </a:lnTo>
                <a:close/>
              </a:path>
            </a:pathLst>
          </a:custGeom>
          <a:solidFill>
            <a:schemeClr val="accent1">
              <a:alpha val="100000"/>
            </a:schemeClr>
          </a:solidFill>
          <a:ln w="9525">
            <a:noFill/>
          </a:ln>
        </p:spPr>
        <p:txBody>
          <a:bodyPr/>
          <a:lstStyle/>
          <a:p>
            <a:endParaRPr lang="zh-CN" altLang="en-US"/>
          </a:p>
        </p:txBody>
      </p:sp>
      <p:sp>
        <p:nvSpPr>
          <p:cNvPr id="29699" name="斜纹 7"/>
          <p:cNvSpPr/>
          <p:nvPr/>
        </p:nvSpPr>
        <p:spPr>
          <a:xfrm rot="10800000">
            <a:off x="8820150" y="404813"/>
            <a:ext cx="323850" cy="323850"/>
          </a:xfrm>
          <a:custGeom>
            <a:avLst/>
            <a:gdLst/>
            <a:ahLst/>
            <a:cxnLst>
              <a:cxn ang="0">
                <a:pos x="0" y="161925"/>
              </a:cxn>
              <a:cxn ang="0">
                <a:pos x="161925" y="0"/>
              </a:cxn>
              <a:cxn ang="0">
                <a:pos x="323850" y="0"/>
              </a:cxn>
              <a:cxn ang="0">
                <a:pos x="0" y="323850"/>
              </a:cxn>
              <a:cxn ang="0">
                <a:pos x="0" y="161925"/>
              </a:cxn>
            </a:cxnLst>
            <a:rect l="0" t="0" r="0" b="0"/>
            <a:pathLst>
              <a:path w="323850" h="323850">
                <a:moveTo>
                  <a:pt x="0" y="161925"/>
                </a:moveTo>
                <a:lnTo>
                  <a:pt x="161925" y="0"/>
                </a:lnTo>
                <a:lnTo>
                  <a:pt x="323850" y="0"/>
                </a:lnTo>
                <a:lnTo>
                  <a:pt x="0" y="323850"/>
                </a:lnTo>
                <a:lnTo>
                  <a:pt x="0" y="161925"/>
                </a:lnTo>
                <a:close/>
              </a:path>
            </a:pathLst>
          </a:custGeom>
          <a:solidFill>
            <a:schemeClr val="accent1">
              <a:alpha val="100000"/>
            </a:schemeClr>
          </a:solidFill>
          <a:ln w="9525">
            <a:noFill/>
          </a:ln>
        </p:spPr>
        <p:txBody>
          <a:bodyPr/>
          <a:lstStyle/>
          <a:p>
            <a:endParaRPr lang="zh-CN" altLang="en-US"/>
          </a:p>
        </p:txBody>
      </p:sp>
      <p:pic>
        <p:nvPicPr>
          <p:cNvPr id="29700" name="直接连接符 59"/>
          <p:cNvPicPr/>
          <p:nvPr/>
        </p:nvPicPr>
        <p:blipFill>
          <a:blip r:embed="rId2"/>
          <a:stretch>
            <a:fillRect/>
          </a:stretch>
        </p:blipFill>
        <p:spPr>
          <a:xfrm>
            <a:off x="2268538" y="692150"/>
            <a:ext cx="6696075" cy="46038"/>
          </a:xfrm>
          <a:prstGeom prst="rect">
            <a:avLst/>
          </a:prstGeom>
          <a:noFill/>
          <a:ln w="9525">
            <a:noFill/>
          </a:ln>
        </p:spPr>
      </p:pic>
      <p:sp>
        <p:nvSpPr>
          <p:cNvPr id="29701" name="TextBox 16"/>
          <p:cNvSpPr/>
          <p:nvPr/>
        </p:nvSpPr>
        <p:spPr>
          <a:xfrm>
            <a:off x="857250" y="2060575"/>
            <a:ext cx="6902450" cy="1322082"/>
          </a:xfrm>
          <a:prstGeom prst="roundRect">
            <a:avLst>
              <a:gd name="adj" fmla="val 10130"/>
            </a:avLst>
          </a:prstGeom>
          <a:noFill/>
          <a:ln w="25400" cap="flat" cmpd="sng">
            <a:solidFill>
              <a:srgbClr val="C00000"/>
            </a:solidFill>
            <a:prstDash val="sysDash"/>
            <a:headEnd type="none" w="med" len="med"/>
            <a:tailEnd type="none" w="med" len="med"/>
          </a:ln>
        </p:spPr>
        <p:txBody>
          <a:bodyPr>
            <a:spAutoFit/>
          </a:bodyPr>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hangingPunct="1">
              <a:lnSpc>
                <a:spcPct val="100000"/>
              </a:lnSpc>
              <a:spcBef>
                <a:spcPct val="0"/>
              </a:spcBef>
              <a:buClrTx/>
              <a:buSzTx/>
              <a:buNone/>
            </a:pPr>
            <a:r>
              <a:rPr lang="zh-CN" altLang="en-US" sz="800" b="1" dirty="0">
                <a:solidFill>
                  <a:srgbClr val="0045D0"/>
                </a:solidFill>
                <a:latin typeface="黑体" panose="02010609060101010101" pitchFamily="49" charset="-122"/>
                <a:ea typeface="楷体" panose="02010609060101010101" pitchFamily="49" charset="-122"/>
              </a:rPr>
              <a:t>    </a:t>
            </a:r>
            <a:endParaRPr lang="en-US" altLang="zh-CN" sz="1200" b="1" dirty="0">
              <a:solidFill>
                <a:srgbClr val="0045D0"/>
              </a:solidFill>
              <a:latin typeface="黑体" panose="02010609060101010101" pitchFamily="49" charset="-122"/>
              <a:ea typeface="楷体" panose="02010609060101010101" pitchFamily="49" charset="-122"/>
            </a:endParaRPr>
          </a:p>
          <a:p>
            <a:pPr marL="0" lvl="0" indent="0" algn="l" hangingPunct="1">
              <a:lnSpc>
                <a:spcPct val="120000"/>
              </a:lnSpc>
              <a:spcBef>
                <a:spcPct val="0"/>
              </a:spcBef>
              <a:buClrTx/>
              <a:buSzTx/>
              <a:buNone/>
            </a:pPr>
            <a:r>
              <a:rPr lang="en-US" altLang="zh-CN" sz="2800" dirty="0">
                <a:solidFill>
                  <a:srgbClr val="0045D0"/>
                </a:solidFill>
                <a:latin typeface="微软雅黑" panose="020B0503020204020204" pitchFamily="34" charset="-122"/>
                <a:ea typeface="微软雅黑" panose="020B0503020204020204" pitchFamily="34" charset="-122"/>
              </a:rPr>
              <a:t>4.</a:t>
            </a:r>
            <a:r>
              <a:rPr lang="zh-CN" altLang="en-US" sz="2800" dirty="0">
                <a:solidFill>
                  <a:srgbClr val="0045D0"/>
                </a:solidFill>
                <a:latin typeface="微软雅黑" panose="020B0503020204020204" pitchFamily="34" charset="-122"/>
                <a:ea typeface="微软雅黑" panose="020B0503020204020204" pitchFamily="34" charset="-122"/>
              </a:rPr>
              <a:t>人们以贪心来拥抱所爱的人，作者是怎样剖析这种行为的？你觉得合理吗？</a:t>
            </a:r>
            <a:endParaRPr lang="zh-CN" altLang="en-US" sz="2800" dirty="0">
              <a:solidFill>
                <a:srgbClr val="0045D0"/>
              </a:solidFill>
              <a:latin typeface="微软雅黑" panose="020B0503020204020204" pitchFamily="34" charset="-122"/>
              <a:ea typeface="微软雅黑" panose="020B0503020204020204" pitchFamily="34" charset="-122"/>
            </a:endParaRPr>
          </a:p>
        </p:txBody>
      </p:sp>
      <p:pic>
        <p:nvPicPr>
          <p:cNvPr id="29702" name="Picture 11"/>
          <p:cNvPicPr>
            <a:picLocks noChangeAspect="1"/>
          </p:cNvPicPr>
          <p:nvPr/>
        </p:nvPicPr>
        <p:blipFill>
          <a:blip r:embed="rId3"/>
          <a:stretch>
            <a:fillRect/>
          </a:stretch>
        </p:blipFill>
        <p:spPr>
          <a:xfrm>
            <a:off x="7596188" y="1628775"/>
            <a:ext cx="1143000" cy="1143000"/>
          </a:xfrm>
          <a:prstGeom prst="rect">
            <a:avLst/>
          </a:prstGeom>
          <a:noFill/>
          <a:ln w="9525">
            <a:noFill/>
          </a:ln>
        </p:spPr>
      </p:pic>
      <p:sp>
        <p:nvSpPr>
          <p:cNvPr id="29703" name="Rectangle 5"/>
          <p:cNvSpPr>
            <a:spLocks noGrp="1"/>
          </p:cNvSpPr>
          <p:nvPr/>
        </p:nvSpPr>
        <p:spPr>
          <a:xfrm>
            <a:off x="2905125" y="209550"/>
            <a:ext cx="5422900" cy="461963"/>
          </a:xfrm>
          <a:prstGeom prst="rect">
            <a:avLst/>
          </a:prstGeom>
          <a:noFill/>
          <a:ln w="9525">
            <a:noFill/>
          </a:ln>
        </p:spPr>
        <p:txBody>
          <a:bodyPr anchor="b" anchorCtr="0"/>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ctr">
              <a:lnSpc>
                <a:spcPct val="90000"/>
              </a:lnSpc>
              <a:spcBef>
                <a:spcPct val="0"/>
              </a:spcBef>
              <a:buClrTx/>
              <a:buSzTx/>
              <a:buFont typeface="Arial" panose="020B0604020202020204" pitchFamily="34" charset="0"/>
              <a:buNone/>
            </a:pPr>
            <a:r>
              <a:rPr lang="zh-CN" altLang="zh-CN" sz="3200" b="1" dirty="0">
                <a:solidFill>
                  <a:srgbClr val="826951"/>
                </a:solidFill>
              </a:rPr>
              <a:t>思  考  题</a:t>
            </a:r>
          </a:p>
        </p:txBody>
      </p:sp>
      <p:sp>
        <p:nvSpPr>
          <p:cNvPr id="29704" name="圆角矩形 21"/>
          <p:cNvSpPr/>
          <p:nvPr/>
        </p:nvSpPr>
        <p:spPr>
          <a:xfrm>
            <a:off x="179388" y="115888"/>
            <a:ext cx="1944687" cy="649287"/>
          </a:xfrm>
          <a:prstGeom prst="roundRect">
            <a:avLst>
              <a:gd name="adj" fmla="val 16667"/>
            </a:avLst>
          </a:prstGeom>
          <a:solidFill>
            <a:schemeClr val="accent1">
              <a:alpha val="85097"/>
            </a:schemeClr>
          </a:solidFill>
          <a:ln w="9525">
            <a:noFill/>
          </a:ln>
          <a:effectLst>
            <a:outerShdw dist="38100" dir="2699999" algn="ctr" rotWithShape="0">
              <a:srgbClr val="000000">
                <a:alpha val="35999"/>
              </a:srgbClr>
            </a:outerShdw>
          </a:effectLst>
        </p:spPr>
        <p:txBody>
          <a:bodyPr/>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ctr">
              <a:lnSpc>
                <a:spcPct val="100000"/>
              </a:lnSpc>
              <a:spcBef>
                <a:spcPct val="0"/>
              </a:spcBef>
              <a:buClrTx/>
              <a:buSzTx/>
              <a:buFont typeface="Arial" panose="020B0604020202020204" pitchFamily="34" charset="0"/>
              <a:buNone/>
            </a:pPr>
            <a:r>
              <a:rPr lang="zh-CN" altLang="en-US" sz="1600" b="1" dirty="0">
                <a:solidFill>
                  <a:srgbClr val="FFFFFF"/>
                </a:solidFill>
                <a:latin typeface="楷体" panose="02010609060101010101" pitchFamily="49" charset="-122"/>
                <a:ea typeface="楷体" panose="02010609060101010101" pitchFamily="49" charset="-122"/>
              </a:rPr>
              <a:t>入行论</a:t>
            </a:r>
            <a:r>
              <a:rPr lang="en-US" altLang="zh-CN" sz="1600" b="1" dirty="0">
                <a:solidFill>
                  <a:srgbClr val="FFFFFF"/>
                </a:solidFill>
                <a:latin typeface="楷体" panose="02010609060101010101" pitchFamily="49" charset="-122"/>
                <a:ea typeface="楷体" panose="02010609060101010101" pitchFamily="49" charset="-122"/>
              </a:rPr>
              <a:t>·</a:t>
            </a:r>
            <a:r>
              <a:rPr lang="zh-CN" altLang="en-US" sz="1600" b="1" dirty="0" smtClean="0">
                <a:solidFill>
                  <a:srgbClr val="FFFFFF"/>
                </a:solidFill>
                <a:latin typeface="楷体" panose="02010609060101010101" pitchFamily="49" charset="-122"/>
                <a:ea typeface="楷体" panose="02010609060101010101" pitchFamily="49" charset="-122"/>
              </a:rPr>
              <a:t>第</a:t>
            </a:r>
            <a:r>
              <a:rPr lang="en-US" altLang="zh-CN" sz="1600" b="1" dirty="0" smtClean="0">
                <a:solidFill>
                  <a:srgbClr val="FFFFFF"/>
                </a:solidFill>
                <a:latin typeface="楷体" panose="02010609060101010101" pitchFamily="49" charset="-122"/>
                <a:ea typeface="楷体" panose="02010609060101010101" pitchFamily="49" charset="-122"/>
              </a:rPr>
              <a:t>121</a:t>
            </a:r>
            <a:r>
              <a:rPr lang="zh-CN" altLang="en-US" sz="1600" b="1" dirty="0" smtClean="0">
                <a:solidFill>
                  <a:srgbClr val="FFFFFF"/>
                </a:solidFill>
                <a:latin typeface="楷体" panose="02010609060101010101" pitchFamily="49" charset="-122"/>
                <a:ea typeface="楷体" panose="02010609060101010101" pitchFamily="49" charset="-122"/>
              </a:rPr>
              <a:t>课</a:t>
            </a:r>
            <a:endParaRPr lang="en-US" altLang="zh-CN" sz="1600" b="1" dirty="0">
              <a:solidFill>
                <a:srgbClr val="FFFFFF"/>
              </a:solidFill>
              <a:latin typeface="楷体" panose="02010609060101010101" pitchFamily="49" charset="-122"/>
              <a:ea typeface="楷体" panose="02010609060101010101" pitchFamily="49" charset="-122"/>
            </a:endParaRPr>
          </a:p>
          <a:p>
            <a:pPr marL="0" lvl="0" indent="0" algn="ctr">
              <a:lnSpc>
                <a:spcPct val="100000"/>
              </a:lnSpc>
              <a:spcBef>
                <a:spcPct val="0"/>
              </a:spcBef>
              <a:buClrTx/>
              <a:buSzTx/>
              <a:buFont typeface="Arial" panose="020B0604020202020204" pitchFamily="34" charset="0"/>
              <a:buNone/>
            </a:pPr>
            <a:r>
              <a:rPr lang="zh-CN" altLang="en-US" sz="1500" b="1" dirty="0">
                <a:solidFill>
                  <a:srgbClr val="FFFFFF"/>
                </a:solidFill>
                <a:latin typeface="楷体" panose="02010609060101010101" pitchFamily="49" charset="-122"/>
                <a:ea typeface="楷体" panose="02010609060101010101" pitchFamily="49" charset="-122"/>
              </a:rPr>
              <a:t>索达吉仁波切 宣讲</a:t>
            </a:r>
          </a:p>
        </p:txBody>
      </p:sp>
    </p:spTree>
    <p:extLst>
      <p:ext uri="{BB962C8B-B14F-4D97-AF65-F5344CB8AC3E}">
        <p14:creationId xmlns:p14="http://schemas.microsoft.com/office/powerpoint/2010/main" val="2146431429"/>
      </p:ext>
    </p:extLst>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p:cNvSpPr>
          <p:nvPr>
            <p:ph type="title" idx="4294967295"/>
          </p:nvPr>
        </p:nvSpPr>
        <p:spPr>
          <a:xfrm>
            <a:off x="638175" y="312738"/>
            <a:ext cx="7851775" cy="654050"/>
          </a:xfrm>
          <a:solidFill>
            <a:srgbClr val="990000">
              <a:alpha val="100000"/>
            </a:srgbClr>
          </a:solidFill>
        </p:spPr>
        <p:txBody>
          <a:bodyPr vert="horz" wrap="square" lIns="91440" tIns="45720" rIns="91440" bIns="45720" anchor="b" anchorCtr="0"/>
          <a:lstStyle/>
          <a:p>
            <a:pPr algn="ctr" eaLnBrk="1" hangingPunct="1"/>
            <a:r>
              <a:rPr lang="zh-CN" altLang="zh-CN" dirty="0">
                <a:solidFill>
                  <a:schemeClr val="bg1"/>
                </a:solidFill>
                <a:latin typeface="幼圆" pitchFamily="49" charset="-122"/>
              </a:rPr>
              <a:t>回      向</a:t>
            </a:r>
          </a:p>
        </p:txBody>
      </p:sp>
      <p:sp>
        <p:nvSpPr>
          <p:cNvPr id="32771" name="Rectangle 3"/>
          <p:cNvSpPr>
            <a:spLocks noGrp="1"/>
          </p:cNvSpPr>
          <p:nvPr>
            <p:ph type="body" idx="4294967295"/>
          </p:nvPr>
        </p:nvSpPr>
        <p:spPr>
          <a:xfrm>
            <a:off x="1849438" y="1111250"/>
            <a:ext cx="5429250" cy="5491163"/>
          </a:xfrm>
          <a:ln w="76200" cmpd="tri">
            <a:solidFill>
              <a:srgbClr val="990000">
                <a:alpha val="100000"/>
              </a:srgbClr>
            </a:solidFill>
            <a:miter lim="800000"/>
          </a:ln>
        </p:spPr>
        <p:txBody>
          <a:bodyPr vert="horz" wrap="square" lIns="91440" tIns="45720" rIns="91440" bIns="45720" anchor="t" anchorCtr="0"/>
          <a:lstStyle/>
          <a:p>
            <a:pPr algn="ctr" eaLnBrk="1" hangingPunct="1">
              <a:lnSpc>
                <a:spcPct val="90000"/>
              </a:lnSpc>
              <a:buNone/>
            </a:pPr>
            <a:endParaRPr lang="zh-CN" altLang="en-US" sz="1800" b="1" dirty="0">
              <a:solidFill>
                <a:srgbClr val="990000"/>
              </a:solidFill>
              <a:latin typeface="宋体" panose="02010600030101010101" pitchFamily="2" charset="-122"/>
            </a:endParaRPr>
          </a:p>
          <a:p>
            <a:pPr algn="ctr" eaLnBrk="1" hangingPunct="1">
              <a:lnSpc>
                <a:spcPct val="90000"/>
              </a:lnSpc>
              <a:buNone/>
            </a:pPr>
            <a:r>
              <a:rPr lang="zh-CN" altLang="en-US" b="1" dirty="0">
                <a:solidFill>
                  <a:srgbClr val="990000"/>
                </a:solidFill>
                <a:latin typeface="宋体" panose="02010600030101010101" pitchFamily="2" charset="-122"/>
              </a:rPr>
              <a:t>所南德义檀嘉热巴涅</a:t>
            </a:r>
            <a:endParaRPr lang="en-US" altLang="zh-CN" b="1" dirty="0">
              <a:solidFill>
                <a:srgbClr val="990000"/>
              </a:solidFill>
              <a:latin typeface="宋体" panose="02010600030101010101" pitchFamily="2" charset="-122"/>
            </a:endParaRPr>
          </a:p>
          <a:p>
            <a:pPr algn="ctr" eaLnBrk="1" hangingPunct="1">
              <a:lnSpc>
                <a:spcPct val="90000"/>
              </a:lnSpc>
              <a:buNone/>
            </a:pPr>
            <a:r>
              <a:rPr lang="zh-CN" altLang="en-US" b="1" dirty="0">
                <a:solidFill>
                  <a:srgbClr val="990000"/>
                </a:solidFill>
                <a:latin typeface="宋体" panose="02010600030101010101" pitchFamily="2" charset="-122"/>
              </a:rPr>
              <a:t>托内尼波札南潘协将 </a:t>
            </a:r>
            <a:endParaRPr lang="en-US" altLang="zh-CN" b="1" dirty="0">
              <a:solidFill>
                <a:srgbClr val="990000"/>
              </a:solidFill>
              <a:latin typeface="宋体" panose="02010600030101010101" pitchFamily="2" charset="-122"/>
            </a:endParaRPr>
          </a:p>
          <a:p>
            <a:pPr algn="ctr" eaLnBrk="1" hangingPunct="1">
              <a:lnSpc>
                <a:spcPct val="90000"/>
              </a:lnSpc>
              <a:buNone/>
            </a:pPr>
            <a:r>
              <a:rPr lang="zh-CN" altLang="en-US" b="1" dirty="0">
                <a:solidFill>
                  <a:srgbClr val="990000"/>
                </a:solidFill>
                <a:latin typeface="宋体" panose="02010600030101010101" pitchFamily="2" charset="-122"/>
              </a:rPr>
              <a:t>杰嘎纳其瓦隆彻巴耶 </a:t>
            </a:r>
            <a:endParaRPr lang="en-US" altLang="zh-CN" b="1" dirty="0">
              <a:solidFill>
                <a:srgbClr val="990000"/>
              </a:solidFill>
              <a:latin typeface="宋体" panose="02010600030101010101" pitchFamily="2" charset="-122"/>
            </a:endParaRPr>
          </a:p>
          <a:p>
            <a:pPr algn="ctr" eaLnBrk="1" hangingPunct="1">
              <a:lnSpc>
                <a:spcPct val="90000"/>
              </a:lnSpc>
              <a:buNone/>
            </a:pPr>
            <a:r>
              <a:rPr lang="zh-CN" altLang="en-US" b="1" dirty="0">
                <a:solidFill>
                  <a:srgbClr val="990000"/>
                </a:solidFill>
                <a:latin typeface="宋体" panose="02010600030101010101" pitchFamily="2" charset="-122"/>
              </a:rPr>
              <a:t>哲波措利卓瓦卓瓦效</a:t>
            </a:r>
            <a:endParaRPr lang="en-US" altLang="zh-CN" b="1" dirty="0">
              <a:solidFill>
                <a:srgbClr val="990000"/>
              </a:solidFill>
              <a:latin typeface="宋体" panose="02010600030101010101" pitchFamily="2" charset="-122"/>
            </a:endParaRPr>
          </a:p>
          <a:p>
            <a:pPr algn="ctr" eaLnBrk="1" hangingPunct="1">
              <a:lnSpc>
                <a:spcPct val="90000"/>
              </a:lnSpc>
              <a:buNone/>
            </a:pPr>
            <a:endParaRPr lang="en-US" altLang="zh-CN" b="1" dirty="0">
              <a:solidFill>
                <a:srgbClr val="990000"/>
              </a:solidFill>
              <a:latin typeface="宋体" panose="02010600030101010101" pitchFamily="2" charset="-122"/>
            </a:endParaRPr>
          </a:p>
          <a:p>
            <a:pPr algn="ctr" eaLnBrk="1" hangingPunct="1">
              <a:lnSpc>
                <a:spcPct val="90000"/>
              </a:lnSpc>
              <a:buNone/>
            </a:pPr>
            <a:r>
              <a:rPr lang="zh-CN" altLang="en-US" b="1" dirty="0">
                <a:solidFill>
                  <a:srgbClr val="990000"/>
                </a:solidFill>
                <a:latin typeface="宋体" panose="02010600030101010101" pitchFamily="2" charset="-122"/>
              </a:rPr>
              <a:t>文殊师利勇猛智  普贤慧行亦复然</a:t>
            </a:r>
          </a:p>
          <a:p>
            <a:pPr algn="ctr" eaLnBrk="1" hangingPunct="1">
              <a:lnSpc>
                <a:spcPct val="90000"/>
              </a:lnSpc>
              <a:buNone/>
            </a:pPr>
            <a:r>
              <a:rPr lang="zh-CN" altLang="en-US" b="1" dirty="0">
                <a:solidFill>
                  <a:srgbClr val="990000"/>
                </a:solidFill>
                <a:latin typeface="宋体" panose="02010600030101010101" pitchFamily="2" charset="-122"/>
              </a:rPr>
              <a:t>我今回向诸善根   随彼一切常修学</a:t>
            </a:r>
            <a:endParaRPr lang="en-US" altLang="zh-CN" b="1" dirty="0">
              <a:solidFill>
                <a:srgbClr val="990000"/>
              </a:solidFill>
              <a:latin typeface="宋体" panose="02010600030101010101" pitchFamily="2" charset="-122"/>
            </a:endParaRPr>
          </a:p>
          <a:p>
            <a:pPr algn="ctr" eaLnBrk="1" hangingPunct="1">
              <a:lnSpc>
                <a:spcPct val="90000"/>
              </a:lnSpc>
              <a:buNone/>
            </a:pPr>
            <a:r>
              <a:rPr lang="zh-CN" altLang="en-US" b="1" dirty="0">
                <a:solidFill>
                  <a:srgbClr val="990000"/>
                </a:solidFill>
                <a:latin typeface="宋体" panose="02010600030101010101" pitchFamily="2" charset="-122"/>
              </a:rPr>
              <a:t>三世诸佛所称叹   如是最胜诸大愿</a:t>
            </a:r>
            <a:endParaRPr lang="en-US" altLang="zh-CN" b="1" dirty="0">
              <a:solidFill>
                <a:srgbClr val="990000"/>
              </a:solidFill>
              <a:latin typeface="宋体" panose="02010600030101010101" pitchFamily="2" charset="-122"/>
            </a:endParaRPr>
          </a:p>
          <a:p>
            <a:pPr algn="ctr" eaLnBrk="1" hangingPunct="1">
              <a:lnSpc>
                <a:spcPct val="90000"/>
              </a:lnSpc>
              <a:buNone/>
            </a:pPr>
            <a:r>
              <a:rPr lang="zh-CN" altLang="en-US" b="1" dirty="0">
                <a:solidFill>
                  <a:srgbClr val="990000"/>
                </a:solidFill>
                <a:latin typeface="宋体" panose="02010600030101010101" pitchFamily="2" charset="-122"/>
              </a:rPr>
              <a:t>我今回向诸善根   为得普贤殊胜行</a:t>
            </a:r>
            <a:endParaRPr lang="en-US" altLang="zh-CN" b="1" dirty="0">
              <a:solidFill>
                <a:srgbClr val="990000"/>
              </a:solidFill>
              <a:latin typeface="宋体" panose="02010600030101010101" pitchFamily="2" charset="-122"/>
            </a:endParaRPr>
          </a:p>
          <a:p>
            <a:pPr algn="ctr" eaLnBrk="1" hangingPunct="1">
              <a:lnSpc>
                <a:spcPct val="90000"/>
              </a:lnSpc>
              <a:buNone/>
            </a:pPr>
            <a:endParaRPr lang="en-US" altLang="zh-CN" b="1" dirty="0">
              <a:solidFill>
                <a:srgbClr val="990000"/>
              </a:solidFill>
              <a:latin typeface="宋体" panose="02010600030101010101" pitchFamily="2" charset="-122"/>
            </a:endParaRPr>
          </a:p>
          <a:p>
            <a:pPr algn="ctr" eaLnBrk="1" hangingPunct="1">
              <a:lnSpc>
                <a:spcPct val="90000"/>
              </a:lnSpc>
              <a:buNone/>
            </a:pPr>
            <a:r>
              <a:rPr lang="zh-CN" altLang="en-US" b="1" dirty="0">
                <a:solidFill>
                  <a:srgbClr val="990000"/>
                </a:solidFill>
                <a:latin typeface="宋体" panose="02010600030101010101" pitchFamily="2" charset="-122"/>
              </a:rPr>
              <a:t>生生世世不离师</a:t>
            </a:r>
            <a:r>
              <a:rPr lang="en-US" altLang="zh-CN" b="1" dirty="0">
                <a:solidFill>
                  <a:srgbClr val="990000"/>
                </a:solidFill>
                <a:latin typeface="宋体" panose="02010600030101010101" pitchFamily="2" charset="-122"/>
              </a:rPr>
              <a:t>   </a:t>
            </a:r>
            <a:r>
              <a:rPr lang="zh-CN" altLang="en-US" b="1" dirty="0">
                <a:solidFill>
                  <a:srgbClr val="990000"/>
                </a:solidFill>
                <a:latin typeface="宋体" panose="02010600030101010101" pitchFamily="2" charset="-122"/>
              </a:rPr>
              <a:t>恒时享用胜法乐</a:t>
            </a:r>
            <a:endParaRPr lang="en-US" altLang="zh-CN" b="1" dirty="0">
              <a:solidFill>
                <a:srgbClr val="990000"/>
              </a:solidFill>
              <a:latin typeface="宋体" panose="02010600030101010101" pitchFamily="2" charset="-122"/>
            </a:endParaRPr>
          </a:p>
          <a:p>
            <a:pPr algn="ctr" eaLnBrk="1" hangingPunct="1">
              <a:lnSpc>
                <a:spcPct val="90000"/>
              </a:lnSpc>
              <a:buNone/>
            </a:pPr>
            <a:r>
              <a:rPr lang="zh-CN" altLang="en-US" b="1" dirty="0">
                <a:solidFill>
                  <a:srgbClr val="990000"/>
                </a:solidFill>
                <a:latin typeface="宋体" panose="02010600030101010101" pitchFamily="2" charset="-122"/>
              </a:rPr>
              <a:t>圆满地道功德已</a:t>
            </a:r>
            <a:r>
              <a:rPr lang="en-US" altLang="zh-CN" b="1" dirty="0">
                <a:solidFill>
                  <a:srgbClr val="990000"/>
                </a:solidFill>
                <a:latin typeface="宋体" panose="02010600030101010101" pitchFamily="2" charset="-122"/>
              </a:rPr>
              <a:t>   </a:t>
            </a:r>
            <a:r>
              <a:rPr lang="zh-CN" altLang="en-US" b="1" dirty="0">
                <a:solidFill>
                  <a:srgbClr val="990000"/>
                </a:solidFill>
                <a:latin typeface="宋体" panose="02010600030101010101" pitchFamily="2" charset="-122"/>
              </a:rPr>
              <a:t>唯愿速得金刚持</a:t>
            </a:r>
          </a:p>
        </p:txBody>
      </p:sp>
      <p:pic>
        <p:nvPicPr>
          <p:cNvPr id="32772" name="图片 1"/>
          <p:cNvPicPr>
            <a:picLocks noChangeAspect="1"/>
          </p:cNvPicPr>
          <p:nvPr/>
        </p:nvPicPr>
        <p:blipFill>
          <a:blip r:embed="rId2"/>
          <a:stretch>
            <a:fillRect/>
          </a:stretch>
        </p:blipFill>
        <p:spPr>
          <a:xfrm>
            <a:off x="114300" y="996950"/>
            <a:ext cx="1504950" cy="1852613"/>
          </a:xfrm>
          <a:prstGeom prst="rect">
            <a:avLst/>
          </a:prstGeom>
          <a:noFill/>
          <a:ln w="9525">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3"/>
          <p:cNvSpPr>
            <a:spLocks noGrp="1"/>
          </p:cNvSpPr>
          <p:nvPr>
            <p:ph type="subTitle" idx="4294967295"/>
          </p:nvPr>
        </p:nvSpPr>
        <p:spPr>
          <a:xfrm>
            <a:off x="2124075" y="3933825"/>
            <a:ext cx="2573338" cy="1382713"/>
          </a:xfrm>
        </p:spPr>
        <p:txBody>
          <a:bodyPr vert="horz" wrap="square" lIns="91440" tIns="45720" rIns="91440" bIns="45720" anchor="t" anchorCtr="0"/>
          <a:lstStyle>
            <a:lvl1pPr marL="0" lvl="0" indent="0" algn="ctr">
              <a:buClr>
                <a:schemeClr val="accent1"/>
              </a:buClr>
              <a:buSzPct val="80000"/>
              <a:buFont typeface="Wingdings" panose="05000000000000000000" pitchFamily="2" charset="2"/>
              <a:buNone/>
              <a:defRPr/>
            </a:lvl1pPr>
            <a:lvl2pPr marL="0" lvl="1" indent="0" algn="ctr">
              <a:buClr>
                <a:srgbClr val="DABE8B"/>
              </a:buClr>
              <a:buSzTx/>
              <a:buFont typeface="幼圆" pitchFamily="49" charset="-122"/>
              <a:buNone/>
              <a:defRPr/>
            </a:lvl2pPr>
            <a:lvl3pPr marL="914400" lvl="2" indent="0" algn="ctr">
              <a:buClrTx/>
              <a:buSzTx/>
              <a:buFont typeface="Arial" panose="020B0604020202020204" pitchFamily="34" charset="0"/>
              <a:buNone/>
              <a:defRPr/>
            </a:lvl3pPr>
            <a:lvl4pPr marL="1371600" lvl="3" indent="0" algn="ctr">
              <a:buClrTx/>
              <a:buSzTx/>
              <a:buFont typeface="Arial" panose="020B0604020202020204" pitchFamily="34" charset="0"/>
              <a:buNone/>
              <a:defRPr/>
            </a:lvl4pPr>
            <a:lvl5pPr marL="1828800" lvl="4" indent="0" algn="ctr">
              <a:buClrTx/>
              <a:buSzTx/>
              <a:buFont typeface="Arial" panose="020B0604020202020204" pitchFamily="34" charset="0"/>
              <a:buNone/>
              <a:defRPr/>
            </a:lvl5pPr>
          </a:lstStyle>
          <a:p>
            <a:pPr lvl="0" algn="l" eaLnBrk="1" hangingPunct="1"/>
            <a:r>
              <a:rPr lang="zh-CN" altLang="zh-CN" sz="1800" b="1" dirty="0"/>
              <a:t>顶礼本师释迦摩尼佛</a:t>
            </a:r>
          </a:p>
          <a:p>
            <a:pPr lvl="0" algn="l" eaLnBrk="1" hangingPunct="1"/>
            <a:r>
              <a:rPr lang="zh-CN" altLang="zh-CN" sz="1800" b="1" dirty="0"/>
              <a:t>顶礼文殊智慧勇士</a:t>
            </a:r>
          </a:p>
          <a:p>
            <a:pPr lvl="0" algn="l" eaLnBrk="1" hangingPunct="1"/>
            <a:r>
              <a:rPr lang="zh-CN" altLang="zh-CN" sz="1800" b="1" dirty="0"/>
              <a:t>顶礼传承大恩上师</a:t>
            </a:r>
          </a:p>
        </p:txBody>
      </p:sp>
      <p:sp>
        <p:nvSpPr>
          <p:cNvPr id="5123" name="Rectangle 4"/>
          <p:cNvSpPr>
            <a:spLocks noGrp="1"/>
          </p:cNvSpPr>
          <p:nvPr/>
        </p:nvSpPr>
        <p:spPr>
          <a:xfrm>
            <a:off x="4427538" y="3789363"/>
            <a:ext cx="2573337" cy="1663700"/>
          </a:xfrm>
          <a:prstGeom prst="rect">
            <a:avLst/>
          </a:prstGeom>
          <a:noFill/>
          <a:ln w="9525">
            <a:noFill/>
          </a:ln>
        </p:spPr>
        <p:txBody>
          <a:bodyPr/>
          <a:lstStyle>
            <a:lvl1pPr marL="357505" indent="-357505" algn="just" rtl="0" eaLnBrk="0" fontAlgn="base" hangingPunct="0">
              <a:lnSpc>
                <a:spcPct val="110000"/>
              </a:lnSpc>
              <a:spcBef>
                <a:spcPts val="600"/>
              </a:spcBef>
              <a:spcAft>
                <a:spcPct val="0"/>
              </a:spcAft>
              <a:buClr>
                <a:schemeClr val="accent1"/>
              </a:buClr>
              <a:buSzPct val="80000"/>
              <a:buFont typeface="Wingdings" panose="05000000000000000000" pitchFamily="2" charset="2"/>
              <a:buChar char="{"/>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ct val="0"/>
              </a:spcAft>
              <a:buClr>
                <a:srgbClr val="DABE8B"/>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Arial" panose="020B060402020202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Arial" panose="020B060402020202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Arial" panose="020B0604020202020204" pitchFamily="34" charset="0"/>
                <a:ea typeface="+mn-ea"/>
                <a:cs typeface="+mn-cs"/>
              </a:defRPr>
            </a:lvl5pPr>
          </a:lstStyle>
          <a:p>
            <a:pPr marL="0" lvl="0" indent="0" algn="r" eaLnBrk="1" hangingPunct="1">
              <a:buClr>
                <a:srgbClr val="826951"/>
              </a:buClr>
              <a:buSzPct val="60000"/>
              <a:buFont typeface="Wingdings 2" pitchFamily="18" charset="2"/>
              <a:buNone/>
            </a:pPr>
            <a:r>
              <a:rPr lang="zh-CN" altLang="zh-CN" sz="1800" b="1" dirty="0">
                <a:solidFill>
                  <a:srgbClr val="616467"/>
                </a:solidFill>
                <a:latin typeface="Arial" panose="020B0604020202020204" pitchFamily="34" charset="0"/>
              </a:rPr>
              <a:t>自大圣境五台山</a:t>
            </a:r>
          </a:p>
          <a:p>
            <a:pPr marL="0" lvl="0" indent="0" algn="r" eaLnBrk="1" hangingPunct="1">
              <a:buClr>
                <a:srgbClr val="826951"/>
              </a:buClr>
              <a:buSzPct val="60000"/>
              <a:buFont typeface="Wingdings 2" pitchFamily="18" charset="2"/>
              <a:buNone/>
            </a:pPr>
            <a:r>
              <a:rPr lang="zh-CN" altLang="zh-CN" sz="1800" b="1" dirty="0">
                <a:solidFill>
                  <a:srgbClr val="616467"/>
                </a:solidFill>
                <a:latin typeface="Arial" panose="020B0604020202020204" pitchFamily="34" charset="0"/>
              </a:rPr>
              <a:t>文殊加持入心间</a:t>
            </a:r>
          </a:p>
          <a:p>
            <a:pPr marL="0" lvl="0" indent="0" algn="r" eaLnBrk="1" hangingPunct="1">
              <a:buClr>
                <a:srgbClr val="826951"/>
              </a:buClr>
              <a:buSzPct val="60000"/>
              <a:buFont typeface="Wingdings 2" pitchFamily="18" charset="2"/>
              <a:buNone/>
            </a:pPr>
            <a:r>
              <a:rPr lang="zh-CN" altLang="zh-CN" sz="1800" b="1" dirty="0">
                <a:solidFill>
                  <a:srgbClr val="616467"/>
                </a:solidFill>
                <a:latin typeface="Arial" panose="020B0604020202020204" pitchFamily="34" charset="0"/>
              </a:rPr>
              <a:t>祈祷晋美彭措足</a:t>
            </a:r>
          </a:p>
          <a:p>
            <a:pPr marL="0" lvl="0" indent="0" algn="r" eaLnBrk="1" hangingPunct="1">
              <a:buClr>
                <a:srgbClr val="826951"/>
              </a:buClr>
              <a:buSzPct val="60000"/>
              <a:buFont typeface="Wingdings 2" pitchFamily="18" charset="2"/>
              <a:buNone/>
            </a:pPr>
            <a:r>
              <a:rPr lang="zh-CN" altLang="zh-CN" sz="1800" b="1" dirty="0">
                <a:solidFill>
                  <a:srgbClr val="616467"/>
                </a:solidFill>
                <a:latin typeface="Arial" panose="020B0604020202020204" pitchFamily="34" charset="0"/>
              </a:rPr>
              <a:t>证悟意传求加持</a:t>
            </a:r>
          </a:p>
        </p:txBody>
      </p:sp>
      <p:sp>
        <p:nvSpPr>
          <p:cNvPr id="5124" name="Rectangle 5"/>
          <p:cNvSpPr>
            <a:spLocks noGrp="1"/>
          </p:cNvSpPr>
          <p:nvPr/>
        </p:nvSpPr>
        <p:spPr>
          <a:xfrm>
            <a:off x="2763838" y="5516563"/>
            <a:ext cx="5367337" cy="484187"/>
          </a:xfrm>
          <a:prstGeom prst="rect">
            <a:avLst/>
          </a:prstGeom>
          <a:noFill/>
          <a:ln w="9525">
            <a:noFill/>
          </a:ln>
        </p:spPr>
        <p:txBody>
          <a:bodyPr/>
          <a:lstStyle>
            <a:lvl1pPr marL="357505" indent="-357505" algn="just" rtl="0" eaLnBrk="0" fontAlgn="base" hangingPunct="0">
              <a:lnSpc>
                <a:spcPct val="110000"/>
              </a:lnSpc>
              <a:spcBef>
                <a:spcPts val="600"/>
              </a:spcBef>
              <a:spcAft>
                <a:spcPct val="0"/>
              </a:spcAft>
              <a:buClr>
                <a:schemeClr val="accent1"/>
              </a:buClr>
              <a:buSzPct val="80000"/>
              <a:buFont typeface="Wingdings" panose="05000000000000000000" pitchFamily="2" charset="2"/>
              <a:buChar char="{"/>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ct val="0"/>
              </a:spcAft>
              <a:buClr>
                <a:srgbClr val="DABE8B"/>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Arial" panose="020B060402020202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Arial" panose="020B060402020202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Arial" panose="020B0604020202020204" pitchFamily="34" charset="0"/>
                <a:ea typeface="+mn-ea"/>
                <a:cs typeface="+mn-cs"/>
              </a:defRPr>
            </a:lvl5pPr>
          </a:lstStyle>
          <a:p>
            <a:pPr marL="0" lvl="0" indent="0" eaLnBrk="1" hangingPunct="1">
              <a:buClr>
                <a:srgbClr val="826951"/>
              </a:buClr>
              <a:buSzPct val="60000"/>
              <a:buFont typeface="Wingdings 2" pitchFamily="18" charset="2"/>
              <a:buNone/>
            </a:pPr>
            <a:r>
              <a:rPr lang="zh-CN" altLang="zh-CN" sz="2000" b="1" i="1" dirty="0">
                <a:solidFill>
                  <a:srgbClr val="D00000"/>
                </a:solidFill>
                <a:latin typeface="Arial" panose="020B0604020202020204" pitchFamily="34" charset="0"/>
              </a:rPr>
              <a:t>为度化一切众生发无上殊胜的菩提心而学习</a:t>
            </a:r>
          </a:p>
        </p:txBody>
      </p:sp>
      <p:pic>
        <p:nvPicPr>
          <p:cNvPr id="5125" name="Picture 6" descr="%MV`K6N{36%5XM2A7BYBQ_4"/>
          <p:cNvPicPr>
            <a:picLocks noChangeAspect="1"/>
          </p:cNvPicPr>
          <p:nvPr/>
        </p:nvPicPr>
        <p:blipFill>
          <a:blip r:embed="rId2"/>
          <a:srcRect l="11063" r="957" b="48874"/>
          <a:stretch>
            <a:fillRect/>
          </a:stretch>
        </p:blipFill>
        <p:spPr>
          <a:xfrm>
            <a:off x="2195513" y="1557338"/>
            <a:ext cx="4673600" cy="2222500"/>
          </a:xfrm>
          <a:prstGeom prst="rect">
            <a:avLst/>
          </a:prstGeom>
          <a:noFill/>
          <a:ln w="9525">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矩形 8"/>
          <p:cNvSpPr/>
          <p:nvPr/>
        </p:nvSpPr>
        <p:spPr>
          <a:xfrm>
            <a:off x="3276600" y="666750"/>
            <a:ext cx="2887663" cy="522288"/>
          </a:xfrm>
          <a:prstGeom prst="rect">
            <a:avLst/>
          </a:prstGeom>
          <a:noFill/>
          <a:ln w="9525">
            <a:noFill/>
          </a:ln>
        </p:spPr>
        <p:txBody>
          <a:bodyPr>
            <a:spAutoFit/>
          </a:bodyPr>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eaLnBrk="1" hangingPunct="1">
              <a:lnSpc>
                <a:spcPct val="100000"/>
              </a:lnSpc>
              <a:spcBef>
                <a:spcPct val="0"/>
              </a:spcBef>
              <a:buClrTx/>
              <a:buSzTx/>
              <a:buFont typeface="Arial" panose="020B0604020202020204" pitchFamily="34" charset="0"/>
              <a:buNone/>
            </a:pPr>
            <a:r>
              <a:rPr lang="zh-CN" altLang="en-US" sz="2800" b="1" dirty="0">
                <a:solidFill>
                  <a:srgbClr val="BC0000"/>
                </a:solidFill>
                <a:latin typeface="黑体" panose="02010609060101010101" pitchFamily="49" charset="-122"/>
                <a:ea typeface="黑体" panose="02010609060101010101" pitchFamily="49" charset="-122"/>
                <a:sym typeface="黑体" panose="02010609060101010101" pitchFamily="49" charset="-122"/>
              </a:rPr>
              <a:t>顶礼寂天菩萨</a:t>
            </a:r>
            <a:endParaRPr lang="zh-CN" altLang="zh-CN" sz="2800" dirty="0">
              <a:solidFill>
                <a:srgbClr val="BC0000"/>
              </a:solidFill>
              <a:latin typeface="黑体" panose="02010609060101010101" pitchFamily="49" charset="-122"/>
              <a:ea typeface="黑体" panose="02010609060101010101" pitchFamily="49" charset="-122"/>
              <a:sym typeface="黑体" panose="02010609060101010101" pitchFamily="49" charset="-122"/>
            </a:endParaRPr>
          </a:p>
        </p:txBody>
      </p:sp>
      <p:pic>
        <p:nvPicPr>
          <p:cNvPr id="6147" name="图片 2"/>
          <p:cNvPicPr>
            <a:picLocks noChangeAspect="1"/>
          </p:cNvPicPr>
          <p:nvPr/>
        </p:nvPicPr>
        <p:blipFill>
          <a:blip r:embed="rId2"/>
          <a:stretch>
            <a:fillRect/>
          </a:stretch>
        </p:blipFill>
        <p:spPr>
          <a:xfrm>
            <a:off x="1188085" y="2492375"/>
            <a:ext cx="2009140" cy="2473960"/>
          </a:xfrm>
          <a:prstGeom prst="rect">
            <a:avLst/>
          </a:prstGeom>
          <a:noFill/>
          <a:ln w="9525">
            <a:noFill/>
          </a:ln>
        </p:spPr>
      </p:pic>
      <p:sp>
        <p:nvSpPr>
          <p:cNvPr id="6148" name="矩形 1"/>
          <p:cNvSpPr/>
          <p:nvPr/>
        </p:nvSpPr>
        <p:spPr>
          <a:xfrm>
            <a:off x="4356100" y="2420620"/>
            <a:ext cx="3168650" cy="2656205"/>
          </a:xfrm>
          <a:prstGeom prst="rect">
            <a:avLst/>
          </a:prstGeom>
          <a:noFill/>
          <a:ln w="9525">
            <a:noFill/>
          </a:ln>
        </p:spPr>
        <p:txBody>
          <a:bodyPr>
            <a:spAutoFit/>
          </a:bodyPr>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a:lnSpc>
                <a:spcPts val="5000"/>
              </a:lnSpc>
              <a:spcBef>
                <a:spcPct val="0"/>
              </a:spcBef>
              <a:buClrTx/>
              <a:buSzTx/>
              <a:buFontTx/>
              <a:buNone/>
            </a:pPr>
            <a:r>
              <a:rPr lang="zh-CN" altLang="en-US" sz="2800" b="1" dirty="0">
                <a:solidFill>
                  <a:schemeClr val="tx1"/>
                </a:solidFill>
                <a:latin typeface="黑体" panose="02010609060101010101" pitchFamily="49" charset="-122"/>
                <a:ea typeface="黑体" panose="02010609060101010101" pitchFamily="49" charset="-122"/>
              </a:rPr>
              <a:t>尽舍国政善开显</a:t>
            </a:r>
          </a:p>
          <a:p>
            <a:pPr marL="0" lvl="0" indent="0" algn="l">
              <a:lnSpc>
                <a:spcPts val="5000"/>
              </a:lnSpc>
              <a:spcBef>
                <a:spcPct val="0"/>
              </a:spcBef>
              <a:buClrTx/>
              <a:buSzTx/>
              <a:buFontTx/>
              <a:buNone/>
            </a:pPr>
            <a:r>
              <a:rPr lang="zh-CN" altLang="en-US" sz="2800" b="1" dirty="0">
                <a:solidFill>
                  <a:schemeClr val="tx1"/>
                </a:solidFill>
                <a:latin typeface="黑体" panose="02010609060101010101" pitchFamily="49" charset="-122"/>
                <a:ea typeface="黑体" panose="02010609060101010101" pitchFamily="49" charset="-122"/>
              </a:rPr>
              <a:t>稀奇佛子行之理</a:t>
            </a:r>
          </a:p>
          <a:p>
            <a:pPr marL="0" lvl="0" indent="0" algn="l">
              <a:lnSpc>
                <a:spcPts val="5000"/>
              </a:lnSpc>
              <a:spcBef>
                <a:spcPct val="0"/>
              </a:spcBef>
              <a:buClrTx/>
              <a:buSzTx/>
              <a:buFontTx/>
              <a:buNone/>
            </a:pPr>
            <a:r>
              <a:rPr lang="zh-CN" altLang="en-US" sz="2800" b="1" dirty="0">
                <a:solidFill>
                  <a:schemeClr val="tx1"/>
                </a:solidFill>
                <a:latin typeface="黑体" panose="02010609060101010101" pitchFamily="49" charset="-122"/>
                <a:ea typeface="黑体" panose="02010609060101010101" pitchFamily="49" charset="-122"/>
              </a:rPr>
              <a:t>弘扬佛陀教法者</a:t>
            </a:r>
          </a:p>
          <a:p>
            <a:pPr marL="0" lvl="0" indent="0" algn="l">
              <a:lnSpc>
                <a:spcPts val="5000"/>
              </a:lnSpc>
              <a:spcBef>
                <a:spcPct val="0"/>
              </a:spcBef>
              <a:buClrTx/>
              <a:buSzTx/>
              <a:buFontTx/>
              <a:buNone/>
            </a:pPr>
            <a:r>
              <a:rPr lang="zh-CN" altLang="en-US" sz="2800" b="1" dirty="0">
                <a:solidFill>
                  <a:schemeClr val="tx1"/>
                </a:solidFill>
                <a:latin typeface="黑体" panose="02010609060101010101" pitchFamily="49" charset="-122"/>
                <a:ea typeface="黑体" panose="02010609060101010101" pitchFamily="49" charset="-122"/>
              </a:rPr>
              <a:t>寂天菩萨前顶礼</a:t>
            </a: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8"/>
          <p:cNvSpPr/>
          <p:nvPr/>
        </p:nvSpPr>
        <p:spPr>
          <a:xfrm>
            <a:off x="3060065" y="332105"/>
            <a:ext cx="2968625" cy="521970"/>
          </a:xfrm>
          <a:prstGeom prst="rect">
            <a:avLst/>
          </a:prstGeom>
          <a:noFill/>
          <a:ln w="9525">
            <a:noFill/>
          </a:ln>
        </p:spPr>
        <p:txBody>
          <a:bodyPr wrap="square">
            <a:spAutoFit/>
          </a:bodyPr>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eaLnBrk="1" hangingPunct="1">
              <a:lnSpc>
                <a:spcPct val="100000"/>
              </a:lnSpc>
              <a:spcBef>
                <a:spcPct val="0"/>
              </a:spcBef>
              <a:buClrTx/>
              <a:buSzTx/>
              <a:buFont typeface="Arial" panose="020B0604020202020204" pitchFamily="34" charset="0"/>
              <a:buNone/>
            </a:pPr>
            <a:r>
              <a:rPr lang="zh-CN" altLang="en-US" sz="2800" b="1" dirty="0">
                <a:solidFill>
                  <a:srgbClr val="BC0000"/>
                </a:solidFill>
                <a:latin typeface="黑体" panose="02010609060101010101" pitchFamily="49" charset="-122"/>
                <a:ea typeface="黑体" panose="02010609060101010101" pitchFamily="49" charset="-122"/>
                <a:sym typeface="黑体" panose="02010609060101010101" pitchFamily="49" charset="-122"/>
              </a:rPr>
              <a:t>入行</a:t>
            </a:r>
            <a:r>
              <a:rPr lang="zh-CN" altLang="en-US" sz="2800" b="1" dirty="0" smtClean="0">
                <a:solidFill>
                  <a:srgbClr val="BC0000"/>
                </a:solidFill>
                <a:latin typeface="黑体" panose="02010609060101010101" pitchFamily="49" charset="-122"/>
                <a:ea typeface="黑体" panose="02010609060101010101" pitchFamily="49" charset="-122"/>
                <a:sym typeface="黑体" panose="02010609060101010101" pitchFamily="49" charset="-122"/>
              </a:rPr>
              <a:t>论</a:t>
            </a:r>
            <a:r>
              <a:rPr lang="en-US" altLang="zh-CN" sz="2800" b="1" dirty="0" smtClean="0">
                <a:solidFill>
                  <a:srgbClr val="BC0000"/>
                </a:solidFill>
                <a:latin typeface="黑体" panose="02010609060101010101" pitchFamily="49" charset="-122"/>
                <a:ea typeface="黑体" panose="02010609060101010101" pitchFamily="49" charset="-122"/>
                <a:sym typeface="黑体" panose="02010609060101010101" pitchFamily="49" charset="-122"/>
              </a:rPr>
              <a:t>120</a:t>
            </a:r>
            <a:r>
              <a:rPr lang="zh-CN" altLang="en-US" sz="2800" b="1" dirty="0" smtClean="0">
                <a:solidFill>
                  <a:srgbClr val="BC0000"/>
                </a:solidFill>
                <a:latin typeface="黑体" panose="02010609060101010101" pitchFamily="49" charset="-122"/>
                <a:ea typeface="黑体" panose="02010609060101010101" pitchFamily="49" charset="-122"/>
                <a:sym typeface="黑体" panose="02010609060101010101" pitchFamily="49" charset="-122"/>
              </a:rPr>
              <a:t>课</a:t>
            </a:r>
            <a:r>
              <a:rPr lang="zh-CN" altLang="en-US" sz="2800" b="1" dirty="0">
                <a:solidFill>
                  <a:srgbClr val="BC0000"/>
                </a:solidFill>
                <a:latin typeface="黑体" panose="02010609060101010101" pitchFamily="49" charset="-122"/>
                <a:ea typeface="黑体" panose="02010609060101010101" pitchFamily="49" charset="-122"/>
                <a:sym typeface="黑体" panose="02010609060101010101" pitchFamily="49" charset="-122"/>
              </a:rPr>
              <a:t>科判</a:t>
            </a:r>
            <a:endParaRPr lang="zh-CN" altLang="zh-CN" sz="2800" dirty="0">
              <a:solidFill>
                <a:srgbClr val="BC0000"/>
              </a:solidFill>
              <a:latin typeface="黑体" panose="02010609060101010101" pitchFamily="49" charset="-122"/>
              <a:ea typeface="黑体" panose="02010609060101010101" pitchFamily="49" charset="-122"/>
              <a:sym typeface="黑体" panose="02010609060101010101" pitchFamily="49" charset="-122"/>
            </a:endParaRPr>
          </a:p>
        </p:txBody>
      </p:sp>
      <p:grpSp>
        <p:nvGrpSpPr>
          <p:cNvPr id="6" name="组合 5"/>
          <p:cNvGrpSpPr/>
          <p:nvPr/>
        </p:nvGrpSpPr>
        <p:grpSpPr>
          <a:xfrm>
            <a:off x="251520" y="1052736"/>
            <a:ext cx="8496944" cy="5568278"/>
            <a:chOff x="251520" y="1052736"/>
            <a:chExt cx="8496944" cy="5568278"/>
          </a:xfrm>
        </p:grpSpPr>
        <p:pic>
          <p:nvPicPr>
            <p:cNvPr id="7" name="图片 6"/>
            <p:cNvPicPr>
              <a:picLocks noChangeAspect="1"/>
            </p:cNvPicPr>
            <p:nvPr/>
          </p:nvPicPr>
          <p:blipFill rotWithShape="1">
            <a:blip r:embed="rId2"/>
            <a:srcRect l="939" t="5967" r="-939" b="6554"/>
            <a:stretch/>
          </p:blipFill>
          <p:spPr>
            <a:xfrm>
              <a:off x="251520" y="1052736"/>
              <a:ext cx="8496944" cy="5568278"/>
            </a:xfrm>
            <a:prstGeom prst="rect">
              <a:avLst/>
            </a:prstGeom>
          </p:spPr>
        </p:pic>
        <p:sp>
          <p:nvSpPr>
            <p:cNvPr id="8" name="矩形 7"/>
            <p:cNvSpPr/>
            <p:nvPr/>
          </p:nvSpPr>
          <p:spPr bwMode="auto">
            <a:xfrm>
              <a:off x="6028690" y="3861048"/>
              <a:ext cx="2575758" cy="2664296"/>
            </a:xfrm>
            <a:prstGeom prst="rect">
              <a:avLst/>
            </a:prstGeom>
            <a:solidFill>
              <a:schemeClr val="bg1"/>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grpSp>
    </p:spTree>
    <p:extLst>
      <p:ext uri="{BB962C8B-B14F-4D97-AF65-F5344CB8AC3E}">
        <p14:creationId xmlns:p14="http://schemas.microsoft.com/office/powerpoint/2010/main" val="171636449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斜纹 7"/>
          <p:cNvSpPr/>
          <p:nvPr/>
        </p:nvSpPr>
        <p:spPr>
          <a:xfrm>
            <a:off x="2268538" y="0"/>
            <a:ext cx="322262" cy="323850"/>
          </a:xfrm>
          <a:custGeom>
            <a:avLst/>
            <a:gdLst/>
            <a:ahLst/>
            <a:cxnLst>
              <a:cxn ang="0">
                <a:pos x="0" y="161925"/>
              </a:cxn>
              <a:cxn ang="0">
                <a:pos x="90213" y="0"/>
              </a:cxn>
              <a:cxn ang="0">
                <a:pos x="180431" y="0"/>
              </a:cxn>
              <a:cxn ang="0">
                <a:pos x="0" y="323850"/>
              </a:cxn>
              <a:cxn ang="0">
                <a:pos x="0" y="161925"/>
              </a:cxn>
            </a:cxnLst>
            <a:rect l="0" t="0" r="0" b="0"/>
            <a:pathLst>
              <a:path w="323850" h="323850">
                <a:moveTo>
                  <a:pt x="0" y="161925"/>
                </a:moveTo>
                <a:lnTo>
                  <a:pt x="161925" y="0"/>
                </a:lnTo>
                <a:lnTo>
                  <a:pt x="323850" y="0"/>
                </a:lnTo>
                <a:lnTo>
                  <a:pt x="0" y="323850"/>
                </a:lnTo>
                <a:lnTo>
                  <a:pt x="0" y="161925"/>
                </a:lnTo>
                <a:close/>
              </a:path>
            </a:pathLst>
          </a:custGeom>
          <a:solidFill>
            <a:schemeClr val="accent1">
              <a:alpha val="100000"/>
            </a:schemeClr>
          </a:solidFill>
          <a:ln w="9525">
            <a:noFill/>
          </a:ln>
        </p:spPr>
        <p:txBody>
          <a:bodyPr/>
          <a:lstStyle/>
          <a:p>
            <a:endParaRPr lang="zh-CN" altLang="en-US"/>
          </a:p>
        </p:txBody>
      </p:sp>
      <p:sp>
        <p:nvSpPr>
          <p:cNvPr id="8195" name="斜纹 7"/>
          <p:cNvSpPr/>
          <p:nvPr/>
        </p:nvSpPr>
        <p:spPr>
          <a:xfrm rot="10800000">
            <a:off x="8820150" y="404813"/>
            <a:ext cx="323850" cy="323850"/>
          </a:xfrm>
          <a:custGeom>
            <a:avLst/>
            <a:gdLst/>
            <a:ahLst/>
            <a:cxnLst>
              <a:cxn ang="0">
                <a:pos x="0" y="161925"/>
              </a:cxn>
              <a:cxn ang="0">
                <a:pos x="161925" y="0"/>
              </a:cxn>
              <a:cxn ang="0">
                <a:pos x="323850" y="0"/>
              </a:cxn>
              <a:cxn ang="0">
                <a:pos x="0" y="323850"/>
              </a:cxn>
              <a:cxn ang="0">
                <a:pos x="0" y="161925"/>
              </a:cxn>
            </a:cxnLst>
            <a:rect l="0" t="0" r="0" b="0"/>
            <a:pathLst>
              <a:path w="323850" h="323850">
                <a:moveTo>
                  <a:pt x="0" y="161925"/>
                </a:moveTo>
                <a:lnTo>
                  <a:pt x="161925" y="0"/>
                </a:lnTo>
                <a:lnTo>
                  <a:pt x="323850" y="0"/>
                </a:lnTo>
                <a:lnTo>
                  <a:pt x="0" y="323850"/>
                </a:lnTo>
                <a:lnTo>
                  <a:pt x="0" y="161925"/>
                </a:lnTo>
                <a:close/>
              </a:path>
            </a:pathLst>
          </a:custGeom>
          <a:solidFill>
            <a:schemeClr val="accent1">
              <a:alpha val="100000"/>
            </a:schemeClr>
          </a:solidFill>
          <a:ln w="9525">
            <a:noFill/>
          </a:ln>
        </p:spPr>
        <p:txBody>
          <a:bodyPr/>
          <a:lstStyle/>
          <a:p>
            <a:endParaRPr lang="zh-CN" altLang="en-US"/>
          </a:p>
        </p:txBody>
      </p:sp>
      <p:sp>
        <p:nvSpPr>
          <p:cNvPr id="8196" name="圆角矩形 21"/>
          <p:cNvSpPr/>
          <p:nvPr/>
        </p:nvSpPr>
        <p:spPr>
          <a:xfrm>
            <a:off x="179388" y="115888"/>
            <a:ext cx="1944687" cy="649287"/>
          </a:xfrm>
          <a:prstGeom prst="roundRect">
            <a:avLst>
              <a:gd name="adj" fmla="val 16667"/>
            </a:avLst>
          </a:prstGeom>
          <a:solidFill>
            <a:schemeClr val="accent1">
              <a:alpha val="85097"/>
            </a:schemeClr>
          </a:solidFill>
          <a:ln w="9525">
            <a:noFill/>
          </a:ln>
          <a:effectLst>
            <a:outerShdw dist="38100" dir="2699999" algn="ctr" rotWithShape="0">
              <a:srgbClr val="000000">
                <a:alpha val="35999"/>
              </a:srgbClr>
            </a:outerShdw>
          </a:effectLst>
        </p:spPr>
        <p:txBody>
          <a:bodyPr/>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ctr">
              <a:lnSpc>
                <a:spcPct val="100000"/>
              </a:lnSpc>
              <a:spcBef>
                <a:spcPct val="0"/>
              </a:spcBef>
              <a:buClrTx/>
              <a:buSzTx/>
              <a:buFont typeface="Arial" panose="020B0604020202020204" pitchFamily="34" charset="0"/>
              <a:buNone/>
            </a:pPr>
            <a:r>
              <a:rPr lang="zh-CN" altLang="en-US" sz="1600" b="1" dirty="0">
                <a:solidFill>
                  <a:schemeClr val="bg1"/>
                </a:solidFill>
                <a:latin typeface="楷体" panose="02010609060101010101" pitchFamily="49" charset="-122"/>
                <a:ea typeface="楷体" panose="02010609060101010101" pitchFamily="49" charset="-122"/>
              </a:rPr>
              <a:t>入行论</a:t>
            </a:r>
            <a:r>
              <a:rPr lang="en-US" altLang="zh-CN" sz="1600" b="1" dirty="0">
                <a:solidFill>
                  <a:schemeClr val="bg1"/>
                </a:solidFill>
                <a:latin typeface="楷体" panose="02010609060101010101" pitchFamily="49" charset="-122"/>
                <a:ea typeface="楷体" panose="02010609060101010101" pitchFamily="49" charset="-122"/>
              </a:rPr>
              <a:t>·</a:t>
            </a:r>
            <a:r>
              <a:rPr lang="zh-CN" altLang="en-US" sz="1600" b="1" dirty="0" smtClean="0">
                <a:solidFill>
                  <a:schemeClr val="bg1"/>
                </a:solidFill>
                <a:latin typeface="楷体" panose="02010609060101010101" pitchFamily="49" charset="-122"/>
                <a:ea typeface="楷体" panose="02010609060101010101" pitchFamily="49" charset="-122"/>
              </a:rPr>
              <a:t>第</a:t>
            </a:r>
            <a:r>
              <a:rPr lang="en-US" altLang="zh-CN" sz="1600" b="1" dirty="0" smtClean="0">
                <a:solidFill>
                  <a:schemeClr val="bg1"/>
                </a:solidFill>
                <a:latin typeface="楷体" panose="02010609060101010101" pitchFamily="49" charset="-122"/>
                <a:ea typeface="楷体" panose="02010609060101010101" pitchFamily="49" charset="-122"/>
              </a:rPr>
              <a:t>121</a:t>
            </a:r>
            <a:r>
              <a:rPr lang="zh-CN" altLang="en-US" sz="1600" b="1" dirty="0" smtClean="0">
                <a:solidFill>
                  <a:schemeClr val="bg1"/>
                </a:solidFill>
                <a:latin typeface="楷体" panose="02010609060101010101" pitchFamily="49" charset="-122"/>
                <a:ea typeface="楷体" panose="02010609060101010101" pitchFamily="49" charset="-122"/>
              </a:rPr>
              <a:t>课</a:t>
            </a:r>
            <a:endParaRPr lang="en-US" altLang="zh-CN" sz="1600" b="1" dirty="0">
              <a:solidFill>
                <a:schemeClr val="bg1"/>
              </a:solidFill>
              <a:latin typeface="楷体" panose="02010609060101010101" pitchFamily="49" charset="-122"/>
              <a:ea typeface="楷体" panose="02010609060101010101" pitchFamily="49" charset="-122"/>
            </a:endParaRPr>
          </a:p>
          <a:p>
            <a:pPr marL="0" lvl="0" indent="0" algn="ctr">
              <a:lnSpc>
                <a:spcPct val="100000"/>
              </a:lnSpc>
              <a:spcBef>
                <a:spcPct val="0"/>
              </a:spcBef>
              <a:buClrTx/>
              <a:buSzTx/>
              <a:buFont typeface="Arial" panose="020B0604020202020204" pitchFamily="34" charset="0"/>
              <a:buNone/>
            </a:pPr>
            <a:r>
              <a:rPr lang="zh-CN" altLang="en-US" sz="1500" b="1" dirty="0">
                <a:solidFill>
                  <a:schemeClr val="bg1"/>
                </a:solidFill>
                <a:latin typeface="楷体" panose="02010609060101010101" pitchFamily="49" charset="-122"/>
                <a:ea typeface="楷体" panose="02010609060101010101" pitchFamily="49" charset="-122"/>
              </a:rPr>
              <a:t>索达吉仁波切 宣讲</a:t>
            </a:r>
          </a:p>
        </p:txBody>
      </p:sp>
      <p:pic>
        <p:nvPicPr>
          <p:cNvPr id="8197" name="直接连接符 59"/>
          <p:cNvPicPr/>
          <p:nvPr/>
        </p:nvPicPr>
        <p:blipFill>
          <a:blip r:embed="rId2"/>
          <a:stretch>
            <a:fillRect/>
          </a:stretch>
        </p:blipFill>
        <p:spPr>
          <a:xfrm>
            <a:off x="2268538" y="722313"/>
            <a:ext cx="6696075" cy="46037"/>
          </a:xfrm>
          <a:prstGeom prst="rect">
            <a:avLst/>
          </a:prstGeom>
          <a:noFill/>
          <a:ln w="9525">
            <a:noFill/>
          </a:ln>
        </p:spPr>
      </p:pic>
      <p:sp>
        <p:nvSpPr>
          <p:cNvPr id="8198" name="Rectangle 39"/>
          <p:cNvSpPr>
            <a:spLocks noGrp="1"/>
          </p:cNvSpPr>
          <p:nvPr/>
        </p:nvSpPr>
        <p:spPr>
          <a:xfrm>
            <a:off x="2700338" y="125413"/>
            <a:ext cx="5422900" cy="558800"/>
          </a:xfrm>
          <a:prstGeom prst="rect">
            <a:avLst/>
          </a:prstGeom>
          <a:noFill/>
          <a:ln w="9525">
            <a:noFill/>
          </a:ln>
        </p:spPr>
        <p:txBody>
          <a:bodyPr anchor="b" anchorCtr="0"/>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ctr">
              <a:lnSpc>
                <a:spcPct val="100000"/>
              </a:lnSpc>
              <a:spcBef>
                <a:spcPct val="0"/>
              </a:spcBef>
              <a:buClrTx/>
              <a:buSzTx/>
              <a:buFont typeface="Arial" panose="020B0604020202020204" pitchFamily="34" charset="0"/>
              <a:buNone/>
            </a:pPr>
            <a:r>
              <a:rPr lang="en-US" altLang="zh-CN" sz="3000" b="1" dirty="0" smtClean="0">
                <a:solidFill>
                  <a:srgbClr val="C00000"/>
                </a:solidFill>
                <a:sym typeface="Calibri" panose="020F0502020204030204" pitchFamily="34" charset="0"/>
              </a:rPr>
              <a:t>121</a:t>
            </a:r>
            <a:r>
              <a:rPr lang="zh-CN" altLang="en-US" sz="3000" b="1" dirty="0" smtClean="0">
                <a:solidFill>
                  <a:srgbClr val="C00000"/>
                </a:solidFill>
                <a:sym typeface="Calibri" panose="020F0502020204030204" pitchFamily="34" charset="0"/>
              </a:rPr>
              <a:t>课</a:t>
            </a:r>
            <a:r>
              <a:rPr lang="zh-CN" altLang="en-US" sz="3000" b="1" dirty="0">
                <a:solidFill>
                  <a:srgbClr val="C00000"/>
                </a:solidFill>
                <a:sym typeface="Calibri" panose="020F0502020204030204" pitchFamily="34" charset="0"/>
              </a:rPr>
              <a:t>总义归摄</a:t>
            </a:r>
          </a:p>
        </p:txBody>
      </p:sp>
      <p:sp>
        <p:nvSpPr>
          <p:cNvPr id="8199" name="文本框 117"/>
          <p:cNvSpPr txBox="1"/>
          <p:nvPr/>
        </p:nvSpPr>
        <p:spPr>
          <a:xfrm rot="-5400000">
            <a:off x="-615950" y="5916613"/>
            <a:ext cx="1558925" cy="323850"/>
          </a:xfrm>
          <a:prstGeom prst="rect">
            <a:avLst/>
          </a:prstGeom>
          <a:solidFill>
            <a:srgbClr val="CCCC00"/>
          </a:solidFill>
          <a:ln w="9525">
            <a:noFill/>
          </a:ln>
        </p:spPr>
        <p:txBody>
          <a:bodyPr lIns="0" tIns="0" rIns="0" bIns="0" anchor="ctr" anchorCtr="0"/>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a:lnSpc>
                <a:spcPct val="100000"/>
              </a:lnSpc>
              <a:spcBef>
                <a:spcPct val="0"/>
              </a:spcBef>
              <a:buClrTx/>
              <a:buSzTx/>
              <a:buFont typeface="Arial" panose="020B0604020202020204" pitchFamily="34" charset="0"/>
              <a:buNone/>
            </a:pPr>
            <a:r>
              <a:rPr lang="zh-CN" altLang="en-US" sz="1800" b="1" dirty="0">
                <a:solidFill>
                  <a:srgbClr val="FFFFFF"/>
                </a:solidFill>
                <a:latin typeface="宋体" panose="02010600030101010101" pitchFamily="2" charset="-122"/>
              </a:rPr>
              <a:t>  </a:t>
            </a:r>
            <a:r>
              <a:rPr lang="zh-CN" altLang="en-US" sz="1800" b="1" dirty="0">
                <a:solidFill>
                  <a:srgbClr val="FFFFFF"/>
                </a:solidFill>
                <a:latin typeface="黑体" panose="02010609060101010101" pitchFamily="49" charset="-122"/>
                <a:ea typeface="黑体" panose="02010609060101010101" pitchFamily="49" charset="-122"/>
              </a:rPr>
              <a:t> 皈   依</a:t>
            </a:r>
            <a:endParaRPr lang="zh-CN" altLang="zh-CN" sz="1800" b="1" dirty="0">
              <a:solidFill>
                <a:srgbClr val="FFFFFF"/>
              </a:solidFill>
              <a:latin typeface="黑体" panose="02010609060101010101" pitchFamily="49" charset="-122"/>
              <a:ea typeface="黑体" panose="02010609060101010101" pitchFamily="49" charset="-122"/>
            </a:endParaRPr>
          </a:p>
        </p:txBody>
      </p:sp>
      <p:sp>
        <p:nvSpPr>
          <p:cNvPr id="8200" name="矩形 10"/>
          <p:cNvSpPr/>
          <p:nvPr/>
        </p:nvSpPr>
        <p:spPr>
          <a:xfrm>
            <a:off x="3178696" y="1700808"/>
            <a:ext cx="5254987" cy="3139321"/>
          </a:xfrm>
          <a:prstGeom prst="rect">
            <a:avLst/>
          </a:prstGeom>
          <a:noFill/>
          <a:ln w="9525">
            <a:noFill/>
          </a:ln>
        </p:spPr>
        <p:txBody>
          <a:bodyPr wrap="square">
            <a:spAutoFit/>
          </a:bodyPr>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eaLnBrk="1" latinLnBrk="1" hangingPunct="1">
              <a:lnSpc>
                <a:spcPct val="100000"/>
              </a:lnSpc>
              <a:spcBef>
                <a:spcPct val="0"/>
              </a:spcBef>
              <a:buClrTx/>
              <a:buSzTx/>
              <a:buNone/>
            </a:pPr>
            <a:r>
              <a:rPr lang="zh-CN" altLang="en-US" sz="1800" dirty="0">
                <a:solidFill>
                  <a:srgbClr val="8D341F"/>
                </a:solidFill>
                <a:latin typeface="黑体" panose="02010609060101010101" pitchFamily="49" charset="-122"/>
                <a:ea typeface="黑体" panose="02010609060101010101" pitchFamily="49" charset="-122"/>
                <a:sym typeface="黑体" panose="02010609060101010101" pitchFamily="49" charset="-122"/>
              </a:rPr>
              <a:t>上一课已经学习了“无有所贪之法”、“以贪而视不应理”，本课继续学习：由于众生对异性的贪心是无常变化的（对比身体和尸</a:t>
            </a:r>
            <a:r>
              <a:rPr lang="en-US" altLang="zh-CN" sz="1800" dirty="0">
                <a:solidFill>
                  <a:srgbClr val="8D341F"/>
                </a:solidFill>
                <a:latin typeface="黑体" panose="02010609060101010101" pitchFamily="49" charset="-122"/>
                <a:ea typeface="黑体" panose="02010609060101010101" pitchFamily="49" charset="-122"/>
                <a:sym typeface="黑体" panose="02010609060101010101" pitchFamily="49" charset="-122"/>
              </a:rPr>
              <a:t>~</a:t>
            </a:r>
            <a:r>
              <a:rPr lang="zh-CN" altLang="en-US" sz="1800" dirty="0">
                <a:solidFill>
                  <a:srgbClr val="8D341F"/>
                </a:solidFill>
                <a:latin typeface="黑体" panose="02010609060101010101" pitchFamily="49" charset="-122"/>
                <a:ea typeface="黑体" panose="02010609060101010101" pitchFamily="49" charset="-122"/>
                <a:sym typeface="黑体" panose="02010609060101010101" pitchFamily="49" charset="-122"/>
              </a:rPr>
              <a:t>体），因此由贪心引发的嫉妒保护、恭敬供养、欣喜接触和拥抱，都“不应理”</a:t>
            </a:r>
            <a:r>
              <a:rPr lang="zh-CN" altLang="en-US" sz="1800" dirty="0" smtClean="0">
                <a:solidFill>
                  <a:srgbClr val="8D341F"/>
                </a:solidFill>
                <a:latin typeface="黑体" panose="02010609060101010101" pitchFamily="49" charset="-122"/>
                <a:ea typeface="黑体" panose="02010609060101010101" pitchFamily="49" charset="-122"/>
                <a:sym typeface="黑体" panose="02010609060101010101" pitchFamily="49" charset="-122"/>
              </a:rPr>
              <a:t>。</a:t>
            </a:r>
            <a:endParaRPr lang="en-US" altLang="zh-CN" sz="1800" dirty="0" smtClean="0">
              <a:solidFill>
                <a:srgbClr val="8D341F"/>
              </a:solidFill>
              <a:latin typeface="黑体" panose="02010609060101010101" pitchFamily="49" charset="-122"/>
              <a:ea typeface="黑体" panose="02010609060101010101" pitchFamily="49" charset="-122"/>
              <a:sym typeface="黑体" panose="02010609060101010101" pitchFamily="49" charset="-122"/>
            </a:endParaRPr>
          </a:p>
          <a:p>
            <a:pPr marL="0" lvl="0" indent="0" algn="l" eaLnBrk="1" latinLnBrk="1" hangingPunct="1">
              <a:lnSpc>
                <a:spcPct val="100000"/>
              </a:lnSpc>
              <a:spcBef>
                <a:spcPct val="0"/>
              </a:spcBef>
              <a:buClrTx/>
              <a:buSzTx/>
              <a:buNone/>
            </a:pPr>
            <a:r>
              <a:rPr lang="zh-CN" altLang="en-US" sz="1800" dirty="0">
                <a:solidFill>
                  <a:srgbClr val="8D341F"/>
                </a:solidFill>
                <a:latin typeface="黑体" panose="02010609060101010101" pitchFamily="49" charset="-122"/>
                <a:ea typeface="黑体" panose="02010609060101010101" pitchFamily="49" charset="-122"/>
                <a:sym typeface="黑体" panose="02010609060101010101" pitchFamily="49" charset="-122"/>
              </a:rPr>
              <a:t>本课的核心仍然在于分析离开心识（“离命”）的身体，本质上与尸</a:t>
            </a:r>
            <a:r>
              <a:rPr lang="en-US" altLang="zh-CN" sz="1800" dirty="0">
                <a:solidFill>
                  <a:srgbClr val="8D341F"/>
                </a:solidFill>
                <a:latin typeface="黑体" panose="02010609060101010101" pitchFamily="49" charset="-122"/>
                <a:ea typeface="黑体" panose="02010609060101010101" pitchFamily="49" charset="-122"/>
                <a:sym typeface="黑体" panose="02010609060101010101" pitchFamily="49" charset="-122"/>
              </a:rPr>
              <a:t>~</a:t>
            </a:r>
            <a:r>
              <a:rPr lang="zh-CN" altLang="en-US" sz="1800" dirty="0">
                <a:solidFill>
                  <a:srgbClr val="8D341F"/>
                </a:solidFill>
                <a:latin typeface="黑体" panose="02010609060101010101" pitchFamily="49" charset="-122"/>
                <a:ea typeface="黑体" panose="02010609060101010101" pitchFamily="49" charset="-122"/>
                <a:sym typeface="黑体" panose="02010609060101010101" pitchFamily="49" charset="-122"/>
              </a:rPr>
              <a:t>体一样。四个颂词都是以同等理对我们自相矛盾的分别念进行破斥：若贪应同样贪，若舍弃应同样舍弃，贪此舍彼不应理。因此，身体不是所贪境；贪执身体非常愚痴，属于应该舍弃的妄念。</a:t>
            </a:r>
            <a:endParaRPr lang="en-US" altLang="zh-CN" sz="1800" dirty="0" smtClean="0">
              <a:solidFill>
                <a:srgbClr val="8D341F"/>
              </a:solidFill>
              <a:latin typeface="黑体" panose="02010609060101010101" pitchFamily="49" charset="-122"/>
              <a:ea typeface="黑体" panose="02010609060101010101" pitchFamily="49" charset="-122"/>
              <a:sym typeface="黑体" panose="02010609060101010101" pitchFamily="49" charset="-122"/>
            </a:endParaRPr>
          </a:p>
        </p:txBody>
      </p:sp>
      <p:pic>
        <p:nvPicPr>
          <p:cNvPr id="3" name="图片 2"/>
          <p:cNvPicPr>
            <a:picLocks noChangeAspect="1"/>
          </p:cNvPicPr>
          <p:nvPr/>
        </p:nvPicPr>
        <p:blipFill>
          <a:blip r:embed="rId3"/>
          <a:stretch>
            <a:fillRect/>
          </a:stretch>
        </p:blipFill>
        <p:spPr>
          <a:xfrm>
            <a:off x="539115" y="1786255"/>
            <a:ext cx="2232025" cy="3369310"/>
          </a:xfrm>
          <a:prstGeom prst="rect">
            <a:avLst/>
          </a:prstGeom>
        </p:spPr>
      </p:pic>
    </p:spTree>
    <p:extLst>
      <p:ext uri="{BB962C8B-B14F-4D97-AF65-F5344CB8AC3E}">
        <p14:creationId xmlns:p14="http://schemas.microsoft.com/office/powerpoint/2010/main" val="18785296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8"/>
          <p:cNvSpPr/>
          <p:nvPr/>
        </p:nvSpPr>
        <p:spPr>
          <a:xfrm>
            <a:off x="3060065" y="332105"/>
            <a:ext cx="2968625" cy="521970"/>
          </a:xfrm>
          <a:prstGeom prst="rect">
            <a:avLst/>
          </a:prstGeom>
          <a:noFill/>
          <a:ln w="9525">
            <a:noFill/>
          </a:ln>
        </p:spPr>
        <p:txBody>
          <a:bodyPr wrap="square">
            <a:spAutoFit/>
          </a:bodyPr>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eaLnBrk="1" hangingPunct="1">
              <a:lnSpc>
                <a:spcPct val="100000"/>
              </a:lnSpc>
              <a:spcBef>
                <a:spcPct val="0"/>
              </a:spcBef>
              <a:buClrTx/>
              <a:buSzTx/>
              <a:buFont typeface="Arial" panose="020B0604020202020204" pitchFamily="34" charset="0"/>
              <a:buNone/>
            </a:pPr>
            <a:r>
              <a:rPr lang="zh-CN" altLang="en-US" sz="2800" b="1" dirty="0">
                <a:solidFill>
                  <a:srgbClr val="BC0000"/>
                </a:solidFill>
                <a:latin typeface="黑体" panose="02010609060101010101" pitchFamily="49" charset="-122"/>
                <a:ea typeface="黑体" panose="02010609060101010101" pitchFamily="49" charset="-122"/>
                <a:sym typeface="黑体" panose="02010609060101010101" pitchFamily="49" charset="-122"/>
              </a:rPr>
              <a:t>入行</a:t>
            </a:r>
            <a:r>
              <a:rPr lang="zh-CN" altLang="en-US" sz="2800" b="1" dirty="0" smtClean="0">
                <a:solidFill>
                  <a:srgbClr val="BC0000"/>
                </a:solidFill>
                <a:latin typeface="黑体" panose="02010609060101010101" pitchFamily="49" charset="-122"/>
                <a:ea typeface="黑体" panose="02010609060101010101" pitchFamily="49" charset="-122"/>
                <a:sym typeface="黑体" panose="02010609060101010101" pitchFamily="49" charset="-122"/>
              </a:rPr>
              <a:t>论</a:t>
            </a:r>
            <a:r>
              <a:rPr lang="en-US" altLang="zh-CN" sz="2800" b="1" dirty="0" smtClean="0">
                <a:solidFill>
                  <a:srgbClr val="BC0000"/>
                </a:solidFill>
                <a:latin typeface="黑体" panose="02010609060101010101" pitchFamily="49" charset="-122"/>
                <a:ea typeface="黑体" panose="02010609060101010101" pitchFamily="49" charset="-122"/>
                <a:sym typeface="黑体" panose="02010609060101010101" pitchFamily="49" charset="-122"/>
              </a:rPr>
              <a:t>121</a:t>
            </a:r>
            <a:r>
              <a:rPr lang="zh-CN" altLang="en-US" sz="2800" b="1" dirty="0" smtClean="0">
                <a:solidFill>
                  <a:srgbClr val="BC0000"/>
                </a:solidFill>
                <a:latin typeface="黑体" panose="02010609060101010101" pitchFamily="49" charset="-122"/>
                <a:ea typeface="黑体" panose="02010609060101010101" pitchFamily="49" charset="-122"/>
                <a:sym typeface="黑体" panose="02010609060101010101" pitchFamily="49" charset="-122"/>
              </a:rPr>
              <a:t>课</a:t>
            </a:r>
            <a:r>
              <a:rPr lang="zh-CN" altLang="en-US" sz="2800" b="1" dirty="0">
                <a:solidFill>
                  <a:srgbClr val="BC0000"/>
                </a:solidFill>
                <a:latin typeface="黑体" panose="02010609060101010101" pitchFamily="49" charset="-122"/>
                <a:ea typeface="黑体" panose="02010609060101010101" pitchFamily="49" charset="-122"/>
                <a:sym typeface="黑体" panose="02010609060101010101" pitchFamily="49" charset="-122"/>
              </a:rPr>
              <a:t>科判</a:t>
            </a:r>
            <a:endParaRPr lang="zh-CN" altLang="zh-CN" sz="2800" dirty="0">
              <a:solidFill>
                <a:srgbClr val="BC0000"/>
              </a:solidFill>
              <a:latin typeface="黑体" panose="02010609060101010101" pitchFamily="49" charset="-122"/>
              <a:ea typeface="黑体" panose="02010609060101010101" pitchFamily="49" charset="-122"/>
              <a:sym typeface="黑体" panose="02010609060101010101" pitchFamily="49" charset="-122"/>
            </a:endParaRPr>
          </a:p>
        </p:txBody>
      </p:sp>
      <p:pic>
        <p:nvPicPr>
          <p:cNvPr id="5" name="图片 4"/>
          <p:cNvPicPr>
            <a:picLocks noChangeAspect="1"/>
          </p:cNvPicPr>
          <p:nvPr/>
        </p:nvPicPr>
        <p:blipFill>
          <a:blip r:embed="rId2"/>
          <a:stretch>
            <a:fillRect/>
          </a:stretch>
        </p:blipFill>
        <p:spPr>
          <a:xfrm>
            <a:off x="64736" y="1072004"/>
            <a:ext cx="8959281" cy="5533186"/>
          </a:xfrm>
          <a:prstGeom prst="rect">
            <a:avLst/>
          </a:prstGeom>
        </p:spPr>
      </p:pic>
    </p:spTree>
    <p:extLst>
      <p:ext uri="{BB962C8B-B14F-4D97-AF65-F5344CB8AC3E}">
        <p14:creationId xmlns:p14="http://schemas.microsoft.com/office/powerpoint/2010/main" val="333500043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斜纹 7"/>
          <p:cNvSpPr/>
          <p:nvPr/>
        </p:nvSpPr>
        <p:spPr>
          <a:xfrm>
            <a:off x="2268538" y="0"/>
            <a:ext cx="322262" cy="323850"/>
          </a:xfrm>
          <a:custGeom>
            <a:avLst/>
            <a:gdLst/>
            <a:ahLst/>
            <a:cxnLst>
              <a:cxn ang="0">
                <a:pos x="0" y="161925"/>
              </a:cxn>
              <a:cxn ang="0">
                <a:pos x="90213" y="0"/>
              </a:cxn>
              <a:cxn ang="0">
                <a:pos x="180431" y="0"/>
              </a:cxn>
              <a:cxn ang="0">
                <a:pos x="0" y="323850"/>
              </a:cxn>
              <a:cxn ang="0">
                <a:pos x="0" y="161925"/>
              </a:cxn>
            </a:cxnLst>
            <a:rect l="0" t="0" r="0" b="0"/>
            <a:pathLst>
              <a:path w="323850" h="323850">
                <a:moveTo>
                  <a:pt x="0" y="161925"/>
                </a:moveTo>
                <a:lnTo>
                  <a:pt x="161925" y="0"/>
                </a:lnTo>
                <a:lnTo>
                  <a:pt x="323850" y="0"/>
                </a:lnTo>
                <a:lnTo>
                  <a:pt x="0" y="323850"/>
                </a:lnTo>
                <a:lnTo>
                  <a:pt x="0" y="161925"/>
                </a:lnTo>
                <a:close/>
              </a:path>
            </a:pathLst>
          </a:custGeom>
          <a:solidFill>
            <a:schemeClr val="accent1">
              <a:alpha val="100000"/>
            </a:schemeClr>
          </a:solidFill>
          <a:ln w="9525">
            <a:noFill/>
          </a:ln>
        </p:spPr>
        <p:txBody>
          <a:bodyPr/>
          <a:lstStyle/>
          <a:p>
            <a:endParaRPr lang="zh-CN" altLang="en-US"/>
          </a:p>
        </p:txBody>
      </p:sp>
      <p:sp>
        <p:nvSpPr>
          <p:cNvPr id="10243" name="斜纹 7"/>
          <p:cNvSpPr/>
          <p:nvPr/>
        </p:nvSpPr>
        <p:spPr>
          <a:xfrm rot="10800000">
            <a:off x="8820150" y="404813"/>
            <a:ext cx="323850" cy="323850"/>
          </a:xfrm>
          <a:custGeom>
            <a:avLst/>
            <a:gdLst/>
            <a:ahLst/>
            <a:cxnLst>
              <a:cxn ang="0">
                <a:pos x="0" y="161925"/>
              </a:cxn>
              <a:cxn ang="0">
                <a:pos x="161925" y="0"/>
              </a:cxn>
              <a:cxn ang="0">
                <a:pos x="323850" y="0"/>
              </a:cxn>
              <a:cxn ang="0">
                <a:pos x="0" y="323850"/>
              </a:cxn>
              <a:cxn ang="0">
                <a:pos x="0" y="161925"/>
              </a:cxn>
            </a:cxnLst>
            <a:rect l="0" t="0" r="0" b="0"/>
            <a:pathLst>
              <a:path w="323850" h="323850">
                <a:moveTo>
                  <a:pt x="0" y="161925"/>
                </a:moveTo>
                <a:lnTo>
                  <a:pt x="161925" y="0"/>
                </a:lnTo>
                <a:lnTo>
                  <a:pt x="323850" y="0"/>
                </a:lnTo>
                <a:lnTo>
                  <a:pt x="0" y="323850"/>
                </a:lnTo>
                <a:lnTo>
                  <a:pt x="0" y="161925"/>
                </a:lnTo>
                <a:close/>
              </a:path>
            </a:pathLst>
          </a:custGeom>
          <a:solidFill>
            <a:schemeClr val="accent1">
              <a:alpha val="100000"/>
            </a:schemeClr>
          </a:solidFill>
          <a:ln w="9525">
            <a:noFill/>
          </a:ln>
        </p:spPr>
        <p:txBody>
          <a:bodyPr/>
          <a:lstStyle/>
          <a:p>
            <a:endParaRPr lang="zh-CN" altLang="en-US"/>
          </a:p>
        </p:txBody>
      </p:sp>
      <p:sp>
        <p:nvSpPr>
          <p:cNvPr id="10244" name="圆角矩形 21"/>
          <p:cNvSpPr/>
          <p:nvPr/>
        </p:nvSpPr>
        <p:spPr>
          <a:xfrm>
            <a:off x="179388" y="115888"/>
            <a:ext cx="1944687" cy="649287"/>
          </a:xfrm>
          <a:prstGeom prst="roundRect">
            <a:avLst>
              <a:gd name="adj" fmla="val 16667"/>
            </a:avLst>
          </a:prstGeom>
          <a:solidFill>
            <a:schemeClr val="accent1">
              <a:alpha val="85097"/>
            </a:schemeClr>
          </a:solidFill>
          <a:ln w="9525">
            <a:noFill/>
          </a:ln>
          <a:effectLst>
            <a:outerShdw dist="38100" dir="2699999" algn="ctr" rotWithShape="0">
              <a:srgbClr val="000000">
                <a:alpha val="35999"/>
              </a:srgbClr>
            </a:outerShdw>
          </a:effectLst>
        </p:spPr>
        <p:txBody>
          <a:bodyPr/>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ctr">
              <a:lnSpc>
                <a:spcPct val="100000"/>
              </a:lnSpc>
              <a:spcBef>
                <a:spcPct val="0"/>
              </a:spcBef>
              <a:buClrTx/>
              <a:buSzTx/>
              <a:buFont typeface="Arial" panose="020B0604020202020204" pitchFamily="34" charset="0"/>
              <a:buNone/>
            </a:pPr>
            <a:r>
              <a:rPr lang="zh-CN" altLang="en-US" sz="1600" b="1" dirty="0">
                <a:solidFill>
                  <a:srgbClr val="FFFFFF"/>
                </a:solidFill>
                <a:latin typeface="楷体" panose="02010609060101010101" pitchFamily="49" charset="-122"/>
                <a:ea typeface="楷体" panose="02010609060101010101" pitchFamily="49" charset="-122"/>
              </a:rPr>
              <a:t>入行论</a:t>
            </a:r>
            <a:r>
              <a:rPr lang="en-US" altLang="zh-CN" sz="1600" b="1" dirty="0">
                <a:solidFill>
                  <a:srgbClr val="FFFFFF"/>
                </a:solidFill>
                <a:latin typeface="楷体" panose="02010609060101010101" pitchFamily="49" charset="-122"/>
                <a:ea typeface="楷体" panose="02010609060101010101" pitchFamily="49" charset="-122"/>
              </a:rPr>
              <a:t>·</a:t>
            </a:r>
            <a:r>
              <a:rPr lang="zh-CN" altLang="en-US" sz="1600" b="1" dirty="0" smtClean="0">
                <a:solidFill>
                  <a:srgbClr val="FFFFFF"/>
                </a:solidFill>
                <a:latin typeface="楷体" panose="02010609060101010101" pitchFamily="49" charset="-122"/>
                <a:ea typeface="楷体" panose="02010609060101010101" pitchFamily="49" charset="-122"/>
              </a:rPr>
              <a:t>第</a:t>
            </a:r>
            <a:r>
              <a:rPr lang="en-US" altLang="zh-CN" sz="1600" b="1" dirty="0" smtClean="0">
                <a:solidFill>
                  <a:srgbClr val="FFFFFF"/>
                </a:solidFill>
                <a:latin typeface="楷体" panose="02010609060101010101" pitchFamily="49" charset="-122"/>
                <a:ea typeface="楷体" panose="02010609060101010101" pitchFamily="49" charset="-122"/>
              </a:rPr>
              <a:t>121</a:t>
            </a:r>
            <a:r>
              <a:rPr lang="zh-CN" altLang="en-US" sz="1600" b="1" dirty="0" smtClean="0">
                <a:solidFill>
                  <a:srgbClr val="FFFFFF"/>
                </a:solidFill>
                <a:latin typeface="楷体" panose="02010609060101010101" pitchFamily="49" charset="-122"/>
                <a:ea typeface="楷体" panose="02010609060101010101" pitchFamily="49" charset="-122"/>
              </a:rPr>
              <a:t>课</a:t>
            </a:r>
            <a:endParaRPr lang="en-US" altLang="zh-CN" sz="1600" b="1" dirty="0">
              <a:solidFill>
                <a:srgbClr val="FFFFFF"/>
              </a:solidFill>
              <a:latin typeface="楷体" panose="02010609060101010101" pitchFamily="49" charset="-122"/>
              <a:ea typeface="楷体" panose="02010609060101010101" pitchFamily="49" charset="-122"/>
            </a:endParaRPr>
          </a:p>
          <a:p>
            <a:pPr marL="0" lvl="0" indent="0" algn="ctr">
              <a:lnSpc>
                <a:spcPct val="100000"/>
              </a:lnSpc>
              <a:spcBef>
                <a:spcPct val="0"/>
              </a:spcBef>
              <a:buClrTx/>
              <a:buSzTx/>
              <a:buFont typeface="Arial" panose="020B0604020202020204" pitchFamily="34" charset="0"/>
              <a:buNone/>
            </a:pPr>
            <a:r>
              <a:rPr lang="zh-CN" altLang="en-US" sz="1500" b="1" dirty="0">
                <a:solidFill>
                  <a:srgbClr val="FFFFFF"/>
                </a:solidFill>
                <a:latin typeface="楷体" panose="02010609060101010101" pitchFamily="49" charset="-122"/>
                <a:ea typeface="楷体" panose="02010609060101010101" pitchFamily="49" charset="-122"/>
              </a:rPr>
              <a:t>索达吉仁波切 宣讲</a:t>
            </a:r>
          </a:p>
        </p:txBody>
      </p:sp>
      <p:pic>
        <p:nvPicPr>
          <p:cNvPr id="10245" name="直接连接符 59"/>
          <p:cNvPicPr/>
          <p:nvPr/>
        </p:nvPicPr>
        <p:blipFill>
          <a:blip r:embed="rId2"/>
          <a:stretch>
            <a:fillRect/>
          </a:stretch>
        </p:blipFill>
        <p:spPr>
          <a:xfrm>
            <a:off x="2302838" y="1271947"/>
            <a:ext cx="6696075" cy="46038"/>
          </a:xfrm>
          <a:prstGeom prst="rect">
            <a:avLst/>
          </a:prstGeom>
          <a:noFill/>
          <a:ln w="9525">
            <a:noFill/>
          </a:ln>
        </p:spPr>
      </p:pic>
      <p:sp>
        <p:nvSpPr>
          <p:cNvPr id="10246" name="Rectangle 39"/>
          <p:cNvSpPr>
            <a:spLocks noGrp="1"/>
          </p:cNvSpPr>
          <p:nvPr/>
        </p:nvSpPr>
        <p:spPr>
          <a:xfrm>
            <a:off x="3248219" y="86519"/>
            <a:ext cx="4032250" cy="1038225"/>
          </a:xfrm>
          <a:prstGeom prst="rect">
            <a:avLst/>
          </a:prstGeom>
          <a:noFill/>
          <a:ln w="9525">
            <a:noFill/>
          </a:ln>
        </p:spPr>
        <p:txBody>
          <a:bodyPr anchor="b" anchorCtr="0"/>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eaLnBrk="1" latinLnBrk="1" hangingPunct="1">
              <a:lnSpc>
                <a:spcPct val="100000"/>
              </a:lnSpc>
              <a:spcBef>
                <a:spcPct val="0"/>
              </a:spcBef>
              <a:buClrTx/>
              <a:buSzTx/>
              <a:buNone/>
            </a:pPr>
            <a:r>
              <a:rPr lang="zh-CN" altLang="en-US" dirty="0">
                <a:solidFill>
                  <a:srgbClr val="8A0000"/>
                </a:solidFill>
                <a:latin typeface="微软雅黑" panose="020B0503020204020204" pitchFamily="34" charset="-122"/>
                <a:ea typeface="微软雅黑" panose="020B0503020204020204" pitchFamily="34" charset="-122"/>
                <a:sym typeface="黑体" panose="02010609060101010101" pitchFamily="49" charset="-122"/>
              </a:rPr>
              <a:t>昔日他眼窥，汝即忙守护，今鹫食彼肉，吝汝何不护？</a:t>
            </a:r>
            <a:endParaRPr lang="zh-CN" altLang="en-US" dirty="0">
              <a:solidFill>
                <a:srgbClr val="8A0000"/>
              </a:solidFill>
              <a:latin typeface="微软雅黑" panose="020B0503020204020204" pitchFamily="34" charset="-122"/>
              <a:ea typeface="微软雅黑" panose="020B0503020204020204" pitchFamily="34" charset="-122"/>
              <a:sym typeface="黑体" panose="02010609060101010101" pitchFamily="49" charset="-122"/>
            </a:endParaRPr>
          </a:p>
        </p:txBody>
      </p:sp>
      <p:sp>
        <p:nvSpPr>
          <p:cNvPr id="10247" name="文本框 117"/>
          <p:cNvSpPr txBox="1"/>
          <p:nvPr/>
        </p:nvSpPr>
        <p:spPr>
          <a:xfrm rot="-5400000">
            <a:off x="-615950" y="5916613"/>
            <a:ext cx="1558925" cy="323850"/>
          </a:xfrm>
          <a:prstGeom prst="rect">
            <a:avLst/>
          </a:prstGeom>
          <a:solidFill>
            <a:srgbClr val="CCCC00"/>
          </a:solidFill>
          <a:ln w="9525">
            <a:noFill/>
          </a:ln>
        </p:spPr>
        <p:txBody>
          <a:bodyPr lIns="0" tIns="0" rIns="0" bIns="0" anchor="ctr" anchorCtr="0"/>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a:lnSpc>
                <a:spcPct val="100000"/>
              </a:lnSpc>
              <a:spcBef>
                <a:spcPct val="0"/>
              </a:spcBef>
              <a:buClrTx/>
              <a:buSzTx/>
              <a:buFont typeface="Arial" panose="020B0604020202020204" pitchFamily="34" charset="0"/>
              <a:buNone/>
            </a:pPr>
            <a:r>
              <a:rPr lang="zh-CN" altLang="en-US" sz="1800" b="1" dirty="0">
                <a:solidFill>
                  <a:srgbClr val="FFFFFF"/>
                </a:solidFill>
                <a:latin typeface="宋体" panose="02010600030101010101" pitchFamily="2" charset="-122"/>
              </a:rPr>
              <a:t>  </a:t>
            </a:r>
            <a:r>
              <a:rPr lang="zh-CN" altLang="en-US" sz="1800" b="1" dirty="0">
                <a:solidFill>
                  <a:srgbClr val="FFFFFF"/>
                </a:solidFill>
                <a:latin typeface="黑体" panose="02010609060101010101" pitchFamily="49" charset="-122"/>
                <a:ea typeface="黑体" panose="02010609060101010101" pitchFamily="49" charset="-122"/>
              </a:rPr>
              <a:t> 皈   依</a:t>
            </a:r>
            <a:endParaRPr lang="zh-CN" altLang="zh-CN" sz="1800" b="1" dirty="0">
              <a:solidFill>
                <a:srgbClr val="FFFFFF"/>
              </a:solidFill>
              <a:latin typeface="黑体" panose="02010609060101010101" pitchFamily="49" charset="-122"/>
              <a:ea typeface="黑体" panose="02010609060101010101" pitchFamily="49" charset="-122"/>
            </a:endParaRPr>
          </a:p>
        </p:txBody>
      </p:sp>
      <p:sp>
        <p:nvSpPr>
          <p:cNvPr id="10248" name="矩形 10"/>
          <p:cNvSpPr/>
          <p:nvPr/>
        </p:nvSpPr>
        <p:spPr>
          <a:xfrm>
            <a:off x="612775" y="977900"/>
            <a:ext cx="1077913" cy="417513"/>
          </a:xfrm>
          <a:prstGeom prst="rect">
            <a:avLst/>
          </a:prstGeom>
          <a:noFill/>
          <a:ln w="9525">
            <a:noFill/>
          </a:ln>
        </p:spPr>
        <p:txBody>
          <a:bodyPr>
            <a:spAutoFit/>
          </a:bodyPr>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eaLnBrk="1" latinLnBrk="1" hangingPunct="1">
              <a:lnSpc>
                <a:spcPct val="130000"/>
              </a:lnSpc>
              <a:spcBef>
                <a:spcPts val="800"/>
              </a:spcBef>
              <a:buClrTx/>
              <a:buSzTx/>
              <a:buNone/>
            </a:pPr>
            <a:r>
              <a:rPr lang="zh-CN" altLang="en-US" sz="1800" dirty="0">
                <a:solidFill>
                  <a:srgbClr val="8A0000"/>
                </a:solidFill>
                <a:latin typeface="微软雅黑" panose="020B0503020204020204" pitchFamily="34" charset="-122"/>
                <a:ea typeface="微软雅黑" panose="020B0503020204020204" pitchFamily="34" charset="-122"/>
                <a:sym typeface="黑体" panose="02010609060101010101" pitchFamily="49" charset="-122"/>
              </a:rPr>
              <a:t>（颂词</a:t>
            </a:r>
            <a:r>
              <a:rPr lang="en-US" altLang="zh-CN" sz="1800" dirty="0">
                <a:solidFill>
                  <a:srgbClr val="8A0000"/>
                </a:solidFill>
                <a:latin typeface="微软雅黑" panose="020B0503020204020204" pitchFamily="34" charset="-122"/>
                <a:ea typeface="微软雅黑" panose="020B0503020204020204" pitchFamily="34" charset="-122"/>
                <a:sym typeface="黑体" panose="02010609060101010101" pitchFamily="49" charset="-122"/>
              </a:rPr>
              <a:t>1</a:t>
            </a:r>
            <a:r>
              <a:rPr lang="zh-CN" altLang="en-US" sz="1800" dirty="0">
                <a:solidFill>
                  <a:srgbClr val="8A0000"/>
                </a:solidFill>
                <a:latin typeface="微软雅黑" panose="020B0503020204020204" pitchFamily="34" charset="-122"/>
                <a:ea typeface="微软雅黑" panose="020B0503020204020204" pitchFamily="34" charset="-122"/>
                <a:sym typeface="黑体" panose="02010609060101010101" pitchFamily="49" charset="-122"/>
              </a:rPr>
              <a:t>）</a:t>
            </a:r>
          </a:p>
        </p:txBody>
      </p:sp>
      <p:sp>
        <p:nvSpPr>
          <p:cNvPr id="10249" name="矩形 2"/>
          <p:cNvSpPr/>
          <p:nvPr/>
        </p:nvSpPr>
        <p:spPr>
          <a:xfrm>
            <a:off x="612775" y="1629053"/>
            <a:ext cx="8063681" cy="4426853"/>
          </a:xfrm>
          <a:prstGeom prst="rect">
            <a:avLst/>
          </a:prstGeom>
          <a:noFill/>
          <a:ln w="9525">
            <a:noFill/>
          </a:ln>
        </p:spPr>
        <p:txBody>
          <a:bodyPr wrap="square">
            <a:spAutoFit/>
          </a:bodyPr>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eaLnBrk="1" latinLnBrk="1" hangingPunct="1">
              <a:lnSpc>
                <a:spcPts val="2600"/>
              </a:lnSpc>
              <a:spcBef>
                <a:spcPct val="0"/>
              </a:spcBef>
              <a:buClrTx/>
              <a:buSzTx/>
              <a:buFontTx/>
              <a:buNone/>
            </a:pPr>
            <a:r>
              <a:rPr lang="zh-CN" altLang="en-US" sz="1800" b="1" u="sng" dirty="0" smtClean="0">
                <a:solidFill>
                  <a:srgbClr val="8D341F"/>
                </a:solidFill>
                <a:latin typeface="微软雅黑" panose="020B0503020204020204" pitchFamily="34" charset="-122"/>
                <a:ea typeface="微软雅黑" panose="020B0503020204020204" pitchFamily="34" charset="-122"/>
                <a:sym typeface="黑体" panose="02010609060101010101" pitchFamily="49" charset="-122"/>
              </a:rPr>
              <a:t>消</a:t>
            </a:r>
            <a:r>
              <a:rPr lang="zh-CN" altLang="en-US" sz="1800" b="1" u="sng" dirty="0">
                <a:solidFill>
                  <a:srgbClr val="8D341F"/>
                </a:solidFill>
                <a:latin typeface="微软雅黑" panose="020B0503020204020204" pitchFamily="34" charset="-122"/>
                <a:ea typeface="微软雅黑" panose="020B0503020204020204" pitchFamily="34" charset="-122"/>
                <a:sym typeface="黑体" panose="02010609060101010101" pitchFamily="49" charset="-122"/>
              </a:rPr>
              <a:t>文</a:t>
            </a:r>
            <a:r>
              <a:rPr lang="zh-CN" altLang="en-US" sz="1800" b="1" u="sng" dirty="0" smtClean="0">
                <a:solidFill>
                  <a:srgbClr val="8D341F"/>
                </a:solidFill>
                <a:latin typeface="微软雅黑" panose="020B0503020204020204" pitchFamily="34" charset="-122"/>
                <a:ea typeface="微软雅黑" panose="020B0503020204020204" pitchFamily="34" charset="-122"/>
                <a:sym typeface="黑体" panose="02010609060101010101" pitchFamily="49" charset="-122"/>
              </a:rPr>
              <a:t>释义</a:t>
            </a:r>
            <a:endParaRPr lang="en-US" altLang="zh-CN" sz="1800" u="sng" dirty="0">
              <a:solidFill>
                <a:srgbClr val="8D341F"/>
              </a:solidFill>
              <a:latin typeface="微软雅黑" panose="020B0503020204020204" pitchFamily="34" charset="-122"/>
              <a:ea typeface="微软雅黑" panose="020B0503020204020204" pitchFamily="34" charset="-122"/>
              <a:sym typeface="黑体" panose="02010609060101010101" pitchFamily="49" charset="-122"/>
            </a:endParaRPr>
          </a:p>
          <a:p>
            <a:pPr marL="0" lvl="0" indent="0" algn="l" eaLnBrk="1" latinLnBrk="1" hangingPunct="1">
              <a:lnSpc>
                <a:spcPts val="2600"/>
              </a:lnSpc>
              <a:spcBef>
                <a:spcPct val="0"/>
              </a:spcBef>
              <a:buClrTx/>
              <a:buSzTx/>
              <a:buFontTx/>
              <a:buNone/>
            </a:pPr>
            <a:r>
              <a:rPr lang="zh-CN" altLang="en-US" sz="1800" dirty="0" smtClean="0">
                <a:solidFill>
                  <a:srgbClr val="002060"/>
                </a:solidFill>
                <a:latin typeface="微软雅黑" panose="020B0503020204020204" pitchFamily="34" charset="-122"/>
                <a:ea typeface="微软雅黑" panose="020B0503020204020204" pitchFamily="34" charset="-122"/>
                <a:sym typeface="黑体" panose="02010609060101010101" pitchFamily="49" charset="-122"/>
              </a:rPr>
              <a:t>以前</a:t>
            </a:r>
            <a:r>
              <a:rPr lang="zh-CN" altLang="en-US" sz="1800" dirty="0">
                <a:solidFill>
                  <a:srgbClr val="002060"/>
                </a:solidFill>
                <a:latin typeface="微软雅黑" panose="020B0503020204020204" pitchFamily="34" charset="-122"/>
                <a:ea typeface="微软雅黑" panose="020B0503020204020204" pitchFamily="34" charset="-122"/>
                <a:sym typeface="黑体" panose="02010609060101010101" pitchFamily="49" charset="-122"/>
              </a:rPr>
              <a:t>，即便其他男士目视一眼你也竭力守护的那一身体，如今正在遭受啃食，此时此刻吝啬的你为何不加以保护呢</a:t>
            </a:r>
            <a:r>
              <a:rPr lang="en-US" altLang="zh-CN" sz="1800" dirty="0" smtClean="0">
                <a:solidFill>
                  <a:srgbClr val="002060"/>
                </a:solidFill>
                <a:latin typeface="微软雅黑" panose="020B0503020204020204" pitchFamily="34" charset="-122"/>
                <a:ea typeface="微软雅黑" panose="020B0503020204020204" pitchFamily="34" charset="-122"/>
                <a:sym typeface="黑体" panose="02010609060101010101" pitchFamily="49" charset="-122"/>
              </a:rPr>
              <a:t>?</a:t>
            </a:r>
          </a:p>
          <a:p>
            <a:pPr marL="0" lvl="0" indent="0" algn="l" eaLnBrk="1" latinLnBrk="1" hangingPunct="1">
              <a:lnSpc>
                <a:spcPts val="2600"/>
              </a:lnSpc>
              <a:spcBef>
                <a:spcPct val="0"/>
              </a:spcBef>
              <a:buClrTx/>
              <a:buSzTx/>
              <a:buFontTx/>
              <a:buNone/>
            </a:pPr>
            <a:endParaRPr lang="en-US" altLang="zh-CN" sz="1800" dirty="0" smtClean="0">
              <a:solidFill>
                <a:srgbClr val="002060"/>
              </a:solidFill>
              <a:latin typeface="微软雅黑" panose="020B0503020204020204" pitchFamily="34" charset="-122"/>
              <a:ea typeface="微软雅黑" panose="020B0503020204020204" pitchFamily="34" charset="-122"/>
              <a:sym typeface="黑体" panose="02010609060101010101" pitchFamily="49" charset="-122"/>
            </a:endParaRPr>
          </a:p>
          <a:p>
            <a:pPr marL="0" lvl="0" indent="0" algn="l" eaLnBrk="1" latinLnBrk="1" hangingPunct="1">
              <a:lnSpc>
                <a:spcPts val="2600"/>
              </a:lnSpc>
              <a:spcBef>
                <a:spcPct val="0"/>
              </a:spcBef>
              <a:buClrTx/>
              <a:buSzTx/>
              <a:buFontTx/>
              <a:buNone/>
            </a:pPr>
            <a:r>
              <a:rPr lang="zh-CN" altLang="en-US" sz="1800" b="1" u="sng" dirty="0" smtClean="0">
                <a:solidFill>
                  <a:srgbClr val="8D341F"/>
                </a:solidFill>
                <a:latin typeface="微软雅黑" panose="020B0503020204020204" pitchFamily="34" charset="-122"/>
                <a:ea typeface="微软雅黑" panose="020B0503020204020204" pitchFamily="34" charset="-122"/>
                <a:sym typeface="黑体" panose="02010609060101010101" pitchFamily="49" charset="-122"/>
              </a:rPr>
              <a:t>重点难点</a:t>
            </a:r>
            <a:endParaRPr lang="en-US" altLang="zh-CN" sz="1800" b="1" u="sng" dirty="0" smtClean="0">
              <a:solidFill>
                <a:srgbClr val="8D341F"/>
              </a:solidFill>
              <a:latin typeface="微软雅黑" panose="020B0503020204020204" pitchFamily="34" charset="-122"/>
              <a:ea typeface="微软雅黑" panose="020B0503020204020204" pitchFamily="34" charset="-122"/>
              <a:sym typeface="黑体" panose="02010609060101010101" pitchFamily="49" charset="-122"/>
            </a:endParaRPr>
          </a:p>
          <a:p>
            <a:pPr marL="0" lvl="0" indent="0" algn="l" eaLnBrk="1" latinLnBrk="1" hangingPunct="1">
              <a:lnSpc>
                <a:spcPts val="2600"/>
              </a:lnSpc>
              <a:spcBef>
                <a:spcPct val="0"/>
              </a:spcBef>
              <a:buClrTx/>
              <a:buSzTx/>
              <a:buFontTx/>
              <a:buNone/>
            </a:pPr>
            <a:r>
              <a:rPr lang="en-US" altLang="zh-CN" sz="1800" dirty="0" smtClean="0">
                <a:solidFill>
                  <a:srgbClr val="002060"/>
                </a:solidFill>
                <a:latin typeface="微软雅黑" panose="020B0503020204020204" pitchFamily="34" charset="-122"/>
                <a:ea typeface="微软雅黑" panose="020B0503020204020204" pitchFamily="34" charset="-122"/>
                <a:sym typeface="黑体" panose="02010609060101010101" pitchFamily="49" charset="-122"/>
              </a:rPr>
              <a:t>1. </a:t>
            </a:r>
            <a:r>
              <a:rPr lang="zh-CN" altLang="en-US" sz="1800" dirty="0" smtClean="0">
                <a:solidFill>
                  <a:srgbClr val="002060"/>
                </a:solidFill>
                <a:latin typeface="微软雅黑" panose="020B0503020204020204" pitchFamily="34" charset="-122"/>
                <a:ea typeface="微软雅黑" panose="020B0503020204020204" pitchFamily="34" charset="-122"/>
                <a:sym typeface="黑体" panose="02010609060101010101" pitchFamily="49" charset="-122"/>
              </a:rPr>
              <a:t>世间</a:t>
            </a:r>
            <a:r>
              <a:rPr lang="zh-CN" altLang="en-US" sz="1800" dirty="0">
                <a:solidFill>
                  <a:srgbClr val="002060"/>
                </a:solidFill>
                <a:latin typeface="微软雅黑" panose="020B0503020204020204" pitchFamily="34" charset="-122"/>
                <a:ea typeface="微软雅黑" panose="020B0503020204020204" pitchFamily="34" charset="-122"/>
                <a:sym typeface="黑体" panose="02010609060101010101" pitchFamily="49" charset="-122"/>
              </a:rPr>
              <a:t>人的爱以自私自利的我执心摄持，以“占有”为目的，因此才会有嫉妒和守护。进而有可能因爱生恨，伤害自他，造下恶业</a:t>
            </a:r>
            <a:r>
              <a:rPr lang="zh-CN" altLang="en-US" sz="1800" dirty="0" smtClean="0">
                <a:solidFill>
                  <a:srgbClr val="002060"/>
                </a:solidFill>
                <a:latin typeface="微软雅黑" panose="020B0503020204020204" pitchFamily="34" charset="-122"/>
                <a:ea typeface="微软雅黑" panose="020B0503020204020204" pitchFamily="34" charset="-122"/>
                <a:sym typeface="黑体" panose="02010609060101010101" pitchFamily="49" charset="-122"/>
              </a:rPr>
              <a:t>。</a:t>
            </a:r>
            <a:endParaRPr lang="en-US" altLang="zh-CN" sz="1800" dirty="0" smtClean="0">
              <a:solidFill>
                <a:srgbClr val="002060"/>
              </a:solidFill>
              <a:latin typeface="微软雅黑" panose="020B0503020204020204" pitchFamily="34" charset="-122"/>
              <a:ea typeface="微软雅黑" panose="020B0503020204020204" pitchFamily="34" charset="-122"/>
              <a:sym typeface="黑体" panose="02010609060101010101" pitchFamily="49" charset="-122"/>
            </a:endParaRPr>
          </a:p>
          <a:p>
            <a:pPr marL="0" lvl="0" indent="0" algn="l" eaLnBrk="1" latinLnBrk="1" hangingPunct="1">
              <a:lnSpc>
                <a:spcPts val="2600"/>
              </a:lnSpc>
              <a:spcBef>
                <a:spcPct val="0"/>
              </a:spcBef>
              <a:buClrTx/>
              <a:buSzTx/>
              <a:buFontTx/>
              <a:buNone/>
            </a:pPr>
            <a:r>
              <a:rPr lang="en-US" altLang="zh-CN" sz="1800" dirty="0" smtClean="0">
                <a:solidFill>
                  <a:srgbClr val="002060"/>
                </a:solidFill>
                <a:latin typeface="微软雅黑" panose="020B0503020204020204" pitchFamily="34" charset="-122"/>
                <a:ea typeface="微软雅黑" panose="020B0503020204020204" pitchFamily="34" charset="-122"/>
                <a:sym typeface="黑体" panose="02010609060101010101" pitchFamily="49" charset="-122"/>
              </a:rPr>
              <a:t>2</a:t>
            </a:r>
            <a:r>
              <a:rPr lang="en-US" altLang="zh-CN" sz="1800" dirty="0">
                <a:solidFill>
                  <a:srgbClr val="002060"/>
                </a:solidFill>
                <a:latin typeface="微软雅黑" panose="020B0503020204020204" pitchFamily="34" charset="-122"/>
                <a:ea typeface="微软雅黑" panose="020B0503020204020204" pitchFamily="34" charset="-122"/>
                <a:sym typeface="黑体" panose="02010609060101010101" pitchFamily="49" charset="-122"/>
              </a:rPr>
              <a:t>. </a:t>
            </a:r>
            <a:r>
              <a:rPr lang="zh-CN" altLang="en-US" sz="1800" dirty="0">
                <a:solidFill>
                  <a:srgbClr val="002060"/>
                </a:solidFill>
                <a:latin typeface="微软雅黑" panose="020B0503020204020204" pitchFamily="34" charset="-122"/>
                <a:ea typeface="微软雅黑" panose="020B0503020204020204" pitchFamily="34" charset="-122"/>
                <a:sym typeface="黑体" panose="02010609060101010101" pitchFamily="49" charset="-122"/>
              </a:rPr>
              <a:t>以同等理分析，身体若值得守护，死后同一个身体，为何不护？一旦因缘变化（例如变心或者爱人死去），那时的身体和现在并无不同，但对待她（他）的心态、方法却完全不相同，这说明众生对身体的执著，本身就是从迷乱中产生的，也是无常变化的</a:t>
            </a:r>
            <a:r>
              <a:rPr lang="zh-CN" altLang="en-US" sz="1800" dirty="0" smtClean="0">
                <a:solidFill>
                  <a:srgbClr val="002060"/>
                </a:solidFill>
                <a:latin typeface="微软雅黑" panose="020B0503020204020204" pitchFamily="34" charset="-122"/>
                <a:ea typeface="微软雅黑" panose="020B0503020204020204" pitchFamily="34" charset="-122"/>
                <a:sym typeface="黑体" panose="02010609060101010101" pitchFamily="49" charset="-122"/>
              </a:rPr>
              <a:t>。</a:t>
            </a:r>
            <a:endParaRPr lang="en-US" altLang="zh-CN" sz="1800" dirty="0" smtClean="0">
              <a:solidFill>
                <a:srgbClr val="002060"/>
              </a:solidFill>
              <a:latin typeface="微软雅黑" panose="020B0503020204020204" pitchFamily="34" charset="-122"/>
              <a:ea typeface="微软雅黑" panose="020B0503020204020204" pitchFamily="34" charset="-122"/>
              <a:sym typeface="黑体" panose="02010609060101010101" pitchFamily="49" charset="-122"/>
            </a:endParaRPr>
          </a:p>
          <a:p>
            <a:pPr marL="0" lvl="0" indent="0" algn="l" eaLnBrk="1" latinLnBrk="1" hangingPunct="1">
              <a:lnSpc>
                <a:spcPts val="2600"/>
              </a:lnSpc>
              <a:spcBef>
                <a:spcPct val="0"/>
              </a:spcBef>
              <a:buClrTx/>
              <a:buSzTx/>
              <a:buFontTx/>
              <a:buNone/>
            </a:pPr>
            <a:r>
              <a:rPr lang="en-US" altLang="zh-CN" sz="1800" dirty="0" smtClean="0">
                <a:solidFill>
                  <a:srgbClr val="002060"/>
                </a:solidFill>
                <a:latin typeface="微软雅黑" panose="020B0503020204020204" pitchFamily="34" charset="-122"/>
                <a:ea typeface="微软雅黑" panose="020B0503020204020204" pitchFamily="34" charset="-122"/>
                <a:sym typeface="黑体" panose="02010609060101010101" pitchFamily="49" charset="-122"/>
              </a:rPr>
              <a:t>3</a:t>
            </a:r>
            <a:r>
              <a:rPr lang="en-US" altLang="zh-CN" sz="1800" dirty="0">
                <a:solidFill>
                  <a:srgbClr val="002060"/>
                </a:solidFill>
                <a:latin typeface="微软雅黑" panose="020B0503020204020204" pitchFamily="34" charset="-122"/>
                <a:ea typeface="微软雅黑" panose="020B0503020204020204" pitchFamily="34" charset="-122"/>
                <a:sym typeface="黑体" panose="02010609060101010101" pitchFamily="49" charset="-122"/>
              </a:rPr>
              <a:t>. </a:t>
            </a:r>
            <a:r>
              <a:rPr lang="zh-CN" altLang="en-US" sz="1800" dirty="0">
                <a:solidFill>
                  <a:srgbClr val="002060"/>
                </a:solidFill>
                <a:latin typeface="微软雅黑" panose="020B0503020204020204" pitchFamily="34" charset="-122"/>
                <a:ea typeface="微软雅黑" panose="020B0503020204020204" pitchFamily="34" charset="-122"/>
                <a:sym typeface="黑体" panose="02010609060101010101" pitchFamily="49" charset="-122"/>
              </a:rPr>
              <a:t>作为一名大乘佛子，应以正知正念摄持，避免陷入我执引发的狭隘之爱；进而随学菩萨之爱，即无执着、无条件的大爱，以众生得到究竟解脱利益为目的。</a:t>
            </a:r>
            <a:endParaRPr lang="zh-CN" altLang="en-US" sz="1800" dirty="0">
              <a:solidFill>
                <a:srgbClr val="002060"/>
              </a:solidFill>
              <a:latin typeface="微软雅黑" panose="020B0503020204020204" pitchFamily="34" charset="-122"/>
              <a:ea typeface="微软雅黑" panose="020B0503020204020204" pitchFamily="34" charset="-122"/>
              <a:sym typeface="黑体" panose="02010609060101010101" pitchFamily="49" charset="-122"/>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斜纹 7"/>
          <p:cNvSpPr/>
          <p:nvPr/>
        </p:nvSpPr>
        <p:spPr>
          <a:xfrm>
            <a:off x="2268538" y="0"/>
            <a:ext cx="322262" cy="323850"/>
          </a:xfrm>
          <a:custGeom>
            <a:avLst/>
            <a:gdLst/>
            <a:ahLst/>
            <a:cxnLst>
              <a:cxn ang="0">
                <a:pos x="0" y="161925"/>
              </a:cxn>
              <a:cxn ang="0">
                <a:pos x="90213" y="0"/>
              </a:cxn>
              <a:cxn ang="0">
                <a:pos x="180431" y="0"/>
              </a:cxn>
              <a:cxn ang="0">
                <a:pos x="0" y="323850"/>
              </a:cxn>
              <a:cxn ang="0">
                <a:pos x="0" y="161925"/>
              </a:cxn>
            </a:cxnLst>
            <a:rect l="0" t="0" r="0" b="0"/>
            <a:pathLst>
              <a:path w="323850" h="323850">
                <a:moveTo>
                  <a:pt x="0" y="161925"/>
                </a:moveTo>
                <a:lnTo>
                  <a:pt x="161925" y="0"/>
                </a:lnTo>
                <a:lnTo>
                  <a:pt x="323850" y="0"/>
                </a:lnTo>
                <a:lnTo>
                  <a:pt x="0" y="323850"/>
                </a:lnTo>
                <a:lnTo>
                  <a:pt x="0" y="161925"/>
                </a:lnTo>
                <a:close/>
              </a:path>
            </a:pathLst>
          </a:custGeom>
          <a:solidFill>
            <a:schemeClr val="accent1">
              <a:alpha val="100000"/>
            </a:schemeClr>
          </a:solidFill>
          <a:ln w="9525">
            <a:noFill/>
          </a:ln>
        </p:spPr>
        <p:txBody>
          <a:bodyPr/>
          <a:lstStyle/>
          <a:p>
            <a:endParaRPr lang="zh-CN" altLang="en-US"/>
          </a:p>
        </p:txBody>
      </p:sp>
      <p:sp>
        <p:nvSpPr>
          <p:cNvPr id="10243" name="斜纹 7"/>
          <p:cNvSpPr/>
          <p:nvPr/>
        </p:nvSpPr>
        <p:spPr>
          <a:xfrm rot="10800000">
            <a:off x="8820150" y="404813"/>
            <a:ext cx="323850" cy="323850"/>
          </a:xfrm>
          <a:custGeom>
            <a:avLst/>
            <a:gdLst/>
            <a:ahLst/>
            <a:cxnLst>
              <a:cxn ang="0">
                <a:pos x="0" y="161925"/>
              </a:cxn>
              <a:cxn ang="0">
                <a:pos x="161925" y="0"/>
              </a:cxn>
              <a:cxn ang="0">
                <a:pos x="323850" y="0"/>
              </a:cxn>
              <a:cxn ang="0">
                <a:pos x="0" y="323850"/>
              </a:cxn>
              <a:cxn ang="0">
                <a:pos x="0" y="161925"/>
              </a:cxn>
            </a:cxnLst>
            <a:rect l="0" t="0" r="0" b="0"/>
            <a:pathLst>
              <a:path w="323850" h="323850">
                <a:moveTo>
                  <a:pt x="0" y="161925"/>
                </a:moveTo>
                <a:lnTo>
                  <a:pt x="161925" y="0"/>
                </a:lnTo>
                <a:lnTo>
                  <a:pt x="323850" y="0"/>
                </a:lnTo>
                <a:lnTo>
                  <a:pt x="0" y="323850"/>
                </a:lnTo>
                <a:lnTo>
                  <a:pt x="0" y="161925"/>
                </a:lnTo>
                <a:close/>
              </a:path>
            </a:pathLst>
          </a:custGeom>
          <a:solidFill>
            <a:schemeClr val="accent1">
              <a:alpha val="100000"/>
            </a:schemeClr>
          </a:solidFill>
          <a:ln w="9525">
            <a:noFill/>
          </a:ln>
        </p:spPr>
        <p:txBody>
          <a:bodyPr/>
          <a:lstStyle/>
          <a:p>
            <a:endParaRPr lang="zh-CN" altLang="en-US"/>
          </a:p>
        </p:txBody>
      </p:sp>
      <p:sp>
        <p:nvSpPr>
          <p:cNvPr id="10244" name="圆角矩形 21"/>
          <p:cNvSpPr/>
          <p:nvPr/>
        </p:nvSpPr>
        <p:spPr>
          <a:xfrm>
            <a:off x="179388" y="115888"/>
            <a:ext cx="1944687" cy="649287"/>
          </a:xfrm>
          <a:prstGeom prst="roundRect">
            <a:avLst>
              <a:gd name="adj" fmla="val 16667"/>
            </a:avLst>
          </a:prstGeom>
          <a:solidFill>
            <a:schemeClr val="accent1">
              <a:alpha val="85097"/>
            </a:schemeClr>
          </a:solidFill>
          <a:ln w="9525">
            <a:noFill/>
          </a:ln>
          <a:effectLst>
            <a:outerShdw dist="38100" dir="2699999" algn="ctr" rotWithShape="0">
              <a:srgbClr val="000000">
                <a:alpha val="35999"/>
              </a:srgbClr>
            </a:outerShdw>
          </a:effectLst>
        </p:spPr>
        <p:txBody>
          <a:bodyPr/>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ctr">
              <a:lnSpc>
                <a:spcPct val="100000"/>
              </a:lnSpc>
              <a:spcBef>
                <a:spcPct val="0"/>
              </a:spcBef>
              <a:buClrTx/>
              <a:buSzTx/>
              <a:buFont typeface="Arial" panose="020B0604020202020204" pitchFamily="34" charset="0"/>
              <a:buNone/>
            </a:pPr>
            <a:r>
              <a:rPr lang="zh-CN" altLang="en-US" sz="1600" b="1" dirty="0">
                <a:solidFill>
                  <a:srgbClr val="FFFFFF"/>
                </a:solidFill>
                <a:latin typeface="楷体" panose="02010609060101010101" pitchFamily="49" charset="-122"/>
                <a:ea typeface="楷体" panose="02010609060101010101" pitchFamily="49" charset="-122"/>
              </a:rPr>
              <a:t>入行论</a:t>
            </a:r>
            <a:r>
              <a:rPr lang="en-US" altLang="zh-CN" sz="1600" b="1" dirty="0">
                <a:solidFill>
                  <a:srgbClr val="FFFFFF"/>
                </a:solidFill>
                <a:latin typeface="楷体" panose="02010609060101010101" pitchFamily="49" charset="-122"/>
                <a:ea typeface="楷体" panose="02010609060101010101" pitchFamily="49" charset="-122"/>
              </a:rPr>
              <a:t>·</a:t>
            </a:r>
            <a:r>
              <a:rPr lang="zh-CN" altLang="en-US" sz="1600" b="1" dirty="0" smtClean="0">
                <a:solidFill>
                  <a:srgbClr val="FFFFFF"/>
                </a:solidFill>
                <a:latin typeface="楷体" panose="02010609060101010101" pitchFamily="49" charset="-122"/>
                <a:ea typeface="楷体" panose="02010609060101010101" pitchFamily="49" charset="-122"/>
              </a:rPr>
              <a:t>第</a:t>
            </a:r>
            <a:r>
              <a:rPr lang="en-US" altLang="zh-CN" sz="1600" b="1" dirty="0" smtClean="0">
                <a:solidFill>
                  <a:srgbClr val="FFFFFF"/>
                </a:solidFill>
                <a:latin typeface="楷体" panose="02010609060101010101" pitchFamily="49" charset="-122"/>
                <a:ea typeface="楷体" panose="02010609060101010101" pitchFamily="49" charset="-122"/>
              </a:rPr>
              <a:t>121</a:t>
            </a:r>
            <a:r>
              <a:rPr lang="zh-CN" altLang="en-US" sz="1600" b="1" dirty="0" smtClean="0">
                <a:solidFill>
                  <a:srgbClr val="FFFFFF"/>
                </a:solidFill>
                <a:latin typeface="楷体" panose="02010609060101010101" pitchFamily="49" charset="-122"/>
                <a:ea typeface="楷体" panose="02010609060101010101" pitchFamily="49" charset="-122"/>
              </a:rPr>
              <a:t>课</a:t>
            </a:r>
            <a:endParaRPr lang="en-US" altLang="zh-CN" sz="1600" b="1" dirty="0">
              <a:solidFill>
                <a:srgbClr val="FFFFFF"/>
              </a:solidFill>
              <a:latin typeface="楷体" panose="02010609060101010101" pitchFamily="49" charset="-122"/>
              <a:ea typeface="楷体" panose="02010609060101010101" pitchFamily="49" charset="-122"/>
            </a:endParaRPr>
          </a:p>
          <a:p>
            <a:pPr marL="0" lvl="0" indent="0" algn="ctr">
              <a:lnSpc>
                <a:spcPct val="100000"/>
              </a:lnSpc>
              <a:spcBef>
                <a:spcPct val="0"/>
              </a:spcBef>
              <a:buClrTx/>
              <a:buSzTx/>
              <a:buFont typeface="Arial" panose="020B0604020202020204" pitchFamily="34" charset="0"/>
              <a:buNone/>
            </a:pPr>
            <a:r>
              <a:rPr lang="zh-CN" altLang="en-US" sz="1500" b="1" dirty="0">
                <a:solidFill>
                  <a:srgbClr val="FFFFFF"/>
                </a:solidFill>
                <a:latin typeface="楷体" panose="02010609060101010101" pitchFamily="49" charset="-122"/>
                <a:ea typeface="楷体" panose="02010609060101010101" pitchFamily="49" charset="-122"/>
              </a:rPr>
              <a:t>索达吉仁波切 宣讲</a:t>
            </a:r>
          </a:p>
        </p:txBody>
      </p:sp>
      <p:pic>
        <p:nvPicPr>
          <p:cNvPr id="10245" name="直接连接符 59"/>
          <p:cNvPicPr/>
          <p:nvPr/>
        </p:nvPicPr>
        <p:blipFill>
          <a:blip r:embed="rId2"/>
          <a:stretch>
            <a:fillRect/>
          </a:stretch>
        </p:blipFill>
        <p:spPr>
          <a:xfrm>
            <a:off x="2302838" y="1271947"/>
            <a:ext cx="6696075" cy="46038"/>
          </a:xfrm>
          <a:prstGeom prst="rect">
            <a:avLst/>
          </a:prstGeom>
          <a:noFill/>
          <a:ln w="9525">
            <a:noFill/>
          </a:ln>
        </p:spPr>
      </p:pic>
      <p:sp>
        <p:nvSpPr>
          <p:cNvPr id="10246" name="Rectangle 39"/>
          <p:cNvSpPr>
            <a:spLocks noGrp="1"/>
          </p:cNvSpPr>
          <p:nvPr/>
        </p:nvSpPr>
        <p:spPr>
          <a:xfrm>
            <a:off x="3248219" y="86519"/>
            <a:ext cx="4032250" cy="1038225"/>
          </a:xfrm>
          <a:prstGeom prst="rect">
            <a:avLst/>
          </a:prstGeom>
          <a:noFill/>
          <a:ln w="9525">
            <a:noFill/>
          </a:ln>
        </p:spPr>
        <p:txBody>
          <a:bodyPr anchor="b" anchorCtr="0"/>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eaLnBrk="1" latinLnBrk="1" hangingPunct="1">
              <a:lnSpc>
                <a:spcPct val="100000"/>
              </a:lnSpc>
              <a:spcBef>
                <a:spcPct val="0"/>
              </a:spcBef>
              <a:buClrTx/>
              <a:buSzTx/>
              <a:buNone/>
            </a:pPr>
            <a:r>
              <a:rPr lang="zh-CN" altLang="en-US" dirty="0">
                <a:solidFill>
                  <a:srgbClr val="8A0000"/>
                </a:solidFill>
                <a:latin typeface="微软雅黑" panose="020B0503020204020204" pitchFamily="34" charset="-122"/>
                <a:ea typeface="微软雅黑" panose="020B0503020204020204" pitchFamily="34" charset="-122"/>
                <a:sym typeface="黑体" panose="02010609060101010101" pitchFamily="49" charset="-122"/>
              </a:rPr>
              <a:t>昔日他眼窥，汝即忙守护，今鹫食彼肉，吝汝何不护？</a:t>
            </a:r>
            <a:endParaRPr lang="zh-CN" altLang="en-US" dirty="0">
              <a:solidFill>
                <a:srgbClr val="8A0000"/>
              </a:solidFill>
              <a:latin typeface="微软雅黑" panose="020B0503020204020204" pitchFamily="34" charset="-122"/>
              <a:ea typeface="微软雅黑" panose="020B0503020204020204" pitchFamily="34" charset="-122"/>
              <a:sym typeface="黑体" panose="02010609060101010101" pitchFamily="49" charset="-122"/>
            </a:endParaRPr>
          </a:p>
        </p:txBody>
      </p:sp>
      <p:sp>
        <p:nvSpPr>
          <p:cNvPr id="10247" name="文本框 117"/>
          <p:cNvSpPr txBox="1"/>
          <p:nvPr/>
        </p:nvSpPr>
        <p:spPr>
          <a:xfrm rot="-5400000">
            <a:off x="-615950" y="5916613"/>
            <a:ext cx="1558925" cy="323850"/>
          </a:xfrm>
          <a:prstGeom prst="rect">
            <a:avLst/>
          </a:prstGeom>
          <a:solidFill>
            <a:srgbClr val="CCCC00"/>
          </a:solidFill>
          <a:ln w="9525">
            <a:noFill/>
          </a:ln>
        </p:spPr>
        <p:txBody>
          <a:bodyPr lIns="0" tIns="0" rIns="0" bIns="0" anchor="ctr" anchorCtr="0"/>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a:lnSpc>
                <a:spcPct val="100000"/>
              </a:lnSpc>
              <a:spcBef>
                <a:spcPct val="0"/>
              </a:spcBef>
              <a:buClrTx/>
              <a:buSzTx/>
              <a:buFont typeface="Arial" panose="020B0604020202020204" pitchFamily="34" charset="0"/>
              <a:buNone/>
            </a:pPr>
            <a:r>
              <a:rPr lang="zh-CN" altLang="en-US" sz="1800" b="1" dirty="0">
                <a:solidFill>
                  <a:srgbClr val="FFFFFF"/>
                </a:solidFill>
                <a:latin typeface="宋体" panose="02010600030101010101" pitchFamily="2" charset="-122"/>
              </a:rPr>
              <a:t>  </a:t>
            </a:r>
            <a:r>
              <a:rPr lang="zh-CN" altLang="en-US" sz="1800" b="1" dirty="0">
                <a:solidFill>
                  <a:srgbClr val="FFFFFF"/>
                </a:solidFill>
                <a:latin typeface="黑体" panose="02010609060101010101" pitchFamily="49" charset="-122"/>
                <a:ea typeface="黑体" panose="02010609060101010101" pitchFamily="49" charset="-122"/>
              </a:rPr>
              <a:t> 皈   依</a:t>
            </a:r>
            <a:endParaRPr lang="zh-CN" altLang="zh-CN" sz="1800" b="1" dirty="0">
              <a:solidFill>
                <a:srgbClr val="FFFFFF"/>
              </a:solidFill>
              <a:latin typeface="黑体" panose="02010609060101010101" pitchFamily="49" charset="-122"/>
              <a:ea typeface="黑体" panose="02010609060101010101" pitchFamily="49" charset="-122"/>
            </a:endParaRPr>
          </a:p>
        </p:txBody>
      </p:sp>
      <p:sp>
        <p:nvSpPr>
          <p:cNvPr id="10248" name="矩形 10"/>
          <p:cNvSpPr/>
          <p:nvPr/>
        </p:nvSpPr>
        <p:spPr>
          <a:xfrm>
            <a:off x="612775" y="977900"/>
            <a:ext cx="1077913" cy="417513"/>
          </a:xfrm>
          <a:prstGeom prst="rect">
            <a:avLst/>
          </a:prstGeom>
          <a:noFill/>
          <a:ln w="9525">
            <a:noFill/>
          </a:ln>
        </p:spPr>
        <p:txBody>
          <a:bodyPr>
            <a:spAutoFit/>
          </a:bodyPr>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eaLnBrk="1" latinLnBrk="1" hangingPunct="1">
              <a:lnSpc>
                <a:spcPct val="130000"/>
              </a:lnSpc>
              <a:spcBef>
                <a:spcPts val="800"/>
              </a:spcBef>
              <a:buClrTx/>
              <a:buSzTx/>
              <a:buNone/>
            </a:pPr>
            <a:r>
              <a:rPr lang="zh-CN" altLang="en-US" sz="1800" dirty="0">
                <a:solidFill>
                  <a:srgbClr val="8A0000"/>
                </a:solidFill>
                <a:latin typeface="微软雅黑" panose="020B0503020204020204" pitchFamily="34" charset="-122"/>
                <a:ea typeface="微软雅黑" panose="020B0503020204020204" pitchFamily="34" charset="-122"/>
                <a:sym typeface="黑体" panose="02010609060101010101" pitchFamily="49" charset="-122"/>
              </a:rPr>
              <a:t>（颂词</a:t>
            </a:r>
            <a:r>
              <a:rPr lang="en-US" altLang="zh-CN" sz="1800" dirty="0">
                <a:solidFill>
                  <a:srgbClr val="8A0000"/>
                </a:solidFill>
                <a:latin typeface="微软雅黑" panose="020B0503020204020204" pitchFamily="34" charset="-122"/>
                <a:ea typeface="微软雅黑" panose="020B0503020204020204" pitchFamily="34" charset="-122"/>
                <a:sym typeface="黑体" panose="02010609060101010101" pitchFamily="49" charset="-122"/>
              </a:rPr>
              <a:t>1</a:t>
            </a:r>
            <a:r>
              <a:rPr lang="zh-CN" altLang="en-US" sz="1800" dirty="0">
                <a:solidFill>
                  <a:srgbClr val="8A0000"/>
                </a:solidFill>
                <a:latin typeface="微软雅黑" panose="020B0503020204020204" pitchFamily="34" charset="-122"/>
                <a:ea typeface="微软雅黑" panose="020B0503020204020204" pitchFamily="34" charset="-122"/>
                <a:sym typeface="黑体" panose="02010609060101010101" pitchFamily="49" charset="-122"/>
              </a:rPr>
              <a:t>）</a:t>
            </a:r>
          </a:p>
        </p:txBody>
      </p:sp>
      <p:sp>
        <p:nvSpPr>
          <p:cNvPr id="10249" name="矩形 2"/>
          <p:cNvSpPr/>
          <p:nvPr/>
        </p:nvSpPr>
        <p:spPr>
          <a:xfrm>
            <a:off x="612775" y="1629053"/>
            <a:ext cx="8063681" cy="3760004"/>
          </a:xfrm>
          <a:prstGeom prst="rect">
            <a:avLst/>
          </a:prstGeom>
          <a:noFill/>
          <a:ln w="9525">
            <a:noFill/>
          </a:ln>
        </p:spPr>
        <p:txBody>
          <a:bodyPr wrap="square">
            <a:spAutoFit/>
          </a:bodyPr>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eaLnBrk="1" latinLnBrk="1" hangingPunct="1">
              <a:lnSpc>
                <a:spcPts val="2600"/>
              </a:lnSpc>
              <a:spcBef>
                <a:spcPct val="0"/>
              </a:spcBef>
              <a:buClrTx/>
              <a:buSzTx/>
              <a:buFontTx/>
              <a:buNone/>
            </a:pPr>
            <a:r>
              <a:rPr lang="zh-CN" altLang="en-US" sz="1800" b="1" u="sng" dirty="0" smtClean="0">
                <a:solidFill>
                  <a:srgbClr val="8D341F"/>
                </a:solidFill>
                <a:latin typeface="微软雅黑" panose="020B0503020204020204" pitchFamily="34" charset="-122"/>
                <a:ea typeface="微软雅黑" panose="020B0503020204020204" pitchFamily="34" charset="-122"/>
                <a:sym typeface="黑体" panose="02010609060101010101" pitchFamily="49" charset="-122"/>
              </a:rPr>
              <a:t>相关</a:t>
            </a:r>
            <a:r>
              <a:rPr lang="zh-CN" altLang="en-US" sz="1800" b="1" u="sng" dirty="0">
                <a:solidFill>
                  <a:srgbClr val="8D341F"/>
                </a:solidFill>
                <a:latin typeface="微软雅黑" panose="020B0503020204020204" pitchFamily="34" charset="-122"/>
                <a:ea typeface="微软雅黑" panose="020B0503020204020204" pitchFamily="34" charset="-122"/>
                <a:sym typeface="黑体" panose="02010609060101010101" pitchFamily="49" charset="-122"/>
              </a:rPr>
              <a:t>教</a:t>
            </a:r>
            <a:r>
              <a:rPr lang="zh-CN" altLang="en-US" sz="1800" b="1" u="sng" dirty="0" smtClean="0">
                <a:solidFill>
                  <a:srgbClr val="8D341F"/>
                </a:solidFill>
                <a:latin typeface="微软雅黑" panose="020B0503020204020204" pitchFamily="34" charset="-122"/>
                <a:ea typeface="微软雅黑" panose="020B0503020204020204" pitchFamily="34" charset="-122"/>
                <a:sym typeface="黑体" panose="02010609060101010101" pitchFamily="49" charset="-122"/>
              </a:rPr>
              <a:t>证</a:t>
            </a:r>
            <a:endParaRPr lang="en-US" altLang="zh-CN" sz="1800" b="1" u="sng" dirty="0" smtClean="0">
              <a:solidFill>
                <a:srgbClr val="8D341F"/>
              </a:solidFill>
              <a:latin typeface="微软雅黑" panose="020B0503020204020204" pitchFamily="34" charset="-122"/>
              <a:ea typeface="微软雅黑" panose="020B0503020204020204" pitchFamily="34" charset="-122"/>
              <a:sym typeface="黑体" panose="02010609060101010101" pitchFamily="49" charset="-122"/>
            </a:endParaRPr>
          </a:p>
          <a:p>
            <a:pPr marL="0" lvl="0" indent="0" algn="l" eaLnBrk="1" latinLnBrk="1" hangingPunct="1">
              <a:lnSpc>
                <a:spcPts val="2600"/>
              </a:lnSpc>
              <a:spcBef>
                <a:spcPct val="0"/>
              </a:spcBef>
              <a:buClrTx/>
              <a:buSzTx/>
              <a:buFontTx/>
              <a:buNone/>
            </a:pPr>
            <a:r>
              <a:rPr lang="en-US" altLang="zh-CN" sz="1800" dirty="0" smtClean="0">
                <a:solidFill>
                  <a:srgbClr val="002060"/>
                </a:solidFill>
                <a:latin typeface="微软雅黑" panose="020B0503020204020204" pitchFamily="34" charset="-122"/>
                <a:ea typeface="微软雅黑" panose="020B0503020204020204" pitchFamily="34" charset="-122"/>
                <a:sym typeface="黑体" panose="02010609060101010101" pitchFamily="49" charset="-122"/>
              </a:rPr>
              <a:t>1. </a:t>
            </a:r>
            <a:r>
              <a:rPr lang="zh-CN" altLang="en-US" sz="1800" dirty="0" smtClean="0">
                <a:solidFill>
                  <a:srgbClr val="002060"/>
                </a:solidFill>
                <a:latin typeface="微软雅黑" panose="020B0503020204020204" pitchFamily="34" charset="-122"/>
                <a:ea typeface="微软雅黑" panose="020B0503020204020204" pitchFamily="34" charset="-122"/>
                <a:sym typeface="黑体" panose="02010609060101010101" pitchFamily="49" charset="-122"/>
              </a:rPr>
              <a:t>佛经</a:t>
            </a:r>
            <a:r>
              <a:rPr lang="zh-CN" altLang="en-US" sz="1800" dirty="0">
                <a:solidFill>
                  <a:srgbClr val="002060"/>
                </a:solidFill>
                <a:latin typeface="微软雅黑" panose="020B0503020204020204" pitchFamily="34" charset="-122"/>
                <a:ea typeface="微软雅黑" panose="020B0503020204020204" pitchFamily="34" charset="-122"/>
                <a:sym typeface="黑体" panose="02010609060101010101" pitchFamily="49" charset="-122"/>
              </a:rPr>
              <a:t>中说：“增上贪欲者，不知理非理。</a:t>
            </a:r>
            <a:r>
              <a:rPr lang="zh-CN" altLang="en-US" sz="1800" dirty="0" smtClean="0">
                <a:solidFill>
                  <a:srgbClr val="002060"/>
                </a:solidFill>
                <a:latin typeface="微软雅黑" panose="020B0503020204020204" pitchFamily="34" charset="-122"/>
                <a:ea typeface="微软雅黑" panose="020B0503020204020204" pitchFamily="34" charset="-122"/>
                <a:sym typeface="黑体" panose="02010609060101010101" pitchFamily="49" charset="-122"/>
              </a:rPr>
              <a:t>”</a:t>
            </a:r>
            <a:endParaRPr lang="en-US" altLang="zh-CN" sz="1800" dirty="0" smtClean="0">
              <a:solidFill>
                <a:srgbClr val="002060"/>
              </a:solidFill>
              <a:latin typeface="微软雅黑" panose="020B0503020204020204" pitchFamily="34" charset="-122"/>
              <a:ea typeface="微软雅黑" panose="020B0503020204020204" pitchFamily="34" charset="-122"/>
              <a:sym typeface="黑体" panose="02010609060101010101" pitchFamily="49" charset="-122"/>
            </a:endParaRPr>
          </a:p>
          <a:p>
            <a:pPr marL="0" lvl="0" indent="0" algn="l" eaLnBrk="1" latinLnBrk="1" hangingPunct="1">
              <a:lnSpc>
                <a:spcPts val="2600"/>
              </a:lnSpc>
              <a:spcBef>
                <a:spcPct val="0"/>
              </a:spcBef>
              <a:buClrTx/>
              <a:buSzTx/>
              <a:buFontTx/>
              <a:buNone/>
            </a:pPr>
            <a:r>
              <a:rPr lang="en-US" altLang="zh-CN" sz="1800" dirty="0" smtClean="0">
                <a:solidFill>
                  <a:srgbClr val="002060"/>
                </a:solidFill>
                <a:latin typeface="微软雅黑" panose="020B0503020204020204" pitchFamily="34" charset="-122"/>
                <a:ea typeface="微软雅黑" panose="020B0503020204020204" pitchFamily="34" charset="-122"/>
                <a:sym typeface="黑体" panose="02010609060101010101" pitchFamily="49" charset="-122"/>
              </a:rPr>
              <a:t>2</a:t>
            </a:r>
            <a:r>
              <a:rPr lang="en-US" altLang="zh-CN" sz="1800" dirty="0">
                <a:solidFill>
                  <a:srgbClr val="002060"/>
                </a:solidFill>
                <a:latin typeface="微软雅黑" panose="020B0503020204020204" pitchFamily="34" charset="-122"/>
                <a:ea typeface="微软雅黑" panose="020B0503020204020204" pitchFamily="34" charset="-122"/>
                <a:sym typeface="黑体" panose="02010609060101010101" pitchFamily="49" charset="-122"/>
              </a:rPr>
              <a:t>. </a:t>
            </a:r>
            <a:r>
              <a:rPr lang="zh-CN" altLang="en-US" sz="1800" dirty="0">
                <a:solidFill>
                  <a:srgbClr val="002060"/>
                </a:solidFill>
                <a:latin typeface="微软雅黑" panose="020B0503020204020204" pitchFamily="34" charset="-122"/>
                <a:ea typeface="微软雅黑" panose="020B0503020204020204" pitchFamily="34" charset="-122"/>
                <a:sym typeface="黑体" panose="02010609060101010101" pitchFamily="49" charset="-122"/>
              </a:rPr>
              <a:t>龙猛菩萨在</a:t>
            </a:r>
            <a:r>
              <a:rPr lang="en-US" altLang="zh-CN" sz="1800" dirty="0">
                <a:solidFill>
                  <a:srgbClr val="002060"/>
                </a:solidFill>
                <a:latin typeface="微软雅黑" panose="020B0503020204020204" pitchFamily="34" charset="-122"/>
                <a:ea typeface="微软雅黑" panose="020B0503020204020204" pitchFamily="34" charset="-122"/>
                <a:sym typeface="黑体" panose="02010609060101010101" pitchFamily="49" charset="-122"/>
              </a:rPr>
              <a:t>《</a:t>
            </a:r>
            <a:r>
              <a:rPr lang="zh-CN" altLang="en-US" sz="1800" dirty="0">
                <a:solidFill>
                  <a:srgbClr val="002060"/>
                </a:solidFill>
                <a:latin typeface="微软雅黑" panose="020B0503020204020204" pitchFamily="34" charset="-122"/>
                <a:ea typeface="微软雅黑" panose="020B0503020204020204" pitchFamily="34" charset="-122"/>
                <a:sym typeface="黑体" panose="02010609060101010101" pitchFamily="49" charset="-122"/>
              </a:rPr>
              <a:t>中观宝鬘论</a:t>
            </a:r>
            <a:r>
              <a:rPr lang="en-US" altLang="zh-CN" sz="1800" dirty="0">
                <a:solidFill>
                  <a:srgbClr val="002060"/>
                </a:solidFill>
                <a:latin typeface="微软雅黑" panose="020B0503020204020204" pitchFamily="34" charset="-122"/>
                <a:ea typeface="微软雅黑" panose="020B0503020204020204" pitchFamily="34" charset="-122"/>
                <a:sym typeface="黑体" panose="02010609060101010101" pitchFamily="49" charset="-122"/>
              </a:rPr>
              <a:t>》</a:t>
            </a:r>
            <a:r>
              <a:rPr lang="zh-CN" altLang="en-US" sz="1800" dirty="0">
                <a:solidFill>
                  <a:srgbClr val="002060"/>
                </a:solidFill>
                <a:latin typeface="微软雅黑" panose="020B0503020204020204" pitchFamily="34" charset="-122"/>
                <a:ea typeface="微软雅黑" panose="020B0503020204020204" pitchFamily="34" charset="-122"/>
                <a:sym typeface="黑体" panose="02010609060101010101" pitchFamily="49" charset="-122"/>
              </a:rPr>
              <a:t>中言：“如女身不净，汝自身亦然。</a:t>
            </a:r>
            <a:r>
              <a:rPr lang="zh-CN" altLang="en-US" sz="1800" dirty="0" smtClean="0">
                <a:solidFill>
                  <a:srgbClr val="002060"/>
                </a:solidFill>
                <a:latin typeface="微软雅黑" panose="020B0503020204020204" pitchFamily="34" charset="-122"/>
                <a:ea typeface="微软雅黑" panose="020B0503020204020204" pitchFamily="34" charset="-122"/>
                <a:sym typeface="黑体" panose="02010609060101010101" pitchFamily="49" charset="-122"/>
              </a:rPr>
              <a:t>”</a:t>
            </a:r>
            <a:endParaRPr lang="en-US" altLang="zh-CN" sz="1800" dirty="0" smtClean="0">
              <a:solidFill>
                <a:srgbClr val="002060"/>
              </a:solidFill>
              <a:latin typeface="微软雅黑" panose="020B0503020204020204" pitchFamily="34" charset="-122"/>
              <a:ea typeface="微软雅黑" panose="020B0503020204020204" pitchFamily="34" charset="-122"/>
              <a:sym typeface="黑体" panose="02010609060101010101" pitchFamily="49" charset="-122"/>
            </a:endParaRPr>
          </a:p>
          <a:p>
            <a:pPr marL="0" lvl="0" indent="0" algn="l" eaLnBrk="1" latinLnBrk="1" hangingPunct="1">
              <a:lnSpc>
                <a:spcPts val="2600"/>
              </a:lnSpc>
              <a:spcBef>
                <a:spcPct val="0"/>
              </a:spcBef>
              <a:buClrTx/>
              <a:buSzTx/>
              <a:buFontTx/>
              <a:buNone/>
            </a:pPr>
            <a:endParaRPr lang="en-US" altLang="zh-CN" sz="1800" dirty="0">
              <a:solidFill>
                <a:srgbClr val="002060"/>
              </a:solidFill>
              <a:latin typeface="微软雅黑" panose="020B0503020204020204" pitchFamily="34" charset="-122"/>
              <a:ea typeface="微软雅黑" panose="020B0503020204020204" pitchFamily="34" charset="-122"/>
              <a:sym typeface="黑体" panose="02010609060101010101" pitchFamily="49" charset="-122"/>
            </a:endParaRPr>
          </a:p>
          <a:p>
            <a:pPr marL="0" lvl="0" indent="0" algn="l" eaLnBrk="1" latinLnBrk="1" hangingPunct="1">
              <a:lnSpc>
                <a:spcPts val="2600"/>
              </a:lnSpc>
              <a:spcBef>
                <a:spcPct val="0"/>
              </a:spcBef>
              <a:buClrTx/>
              <a:buSzTx/>
              <a:buFontTx/>
              <a:buNone/>
            </a:pPr>
            <a:r>
              <a:rPr lang="zh-CN" altLang="en-US" sz="1800" b="1" u="sng" dirty="0" smtClean="0">
                <a:solidFill>
                  <a:srgbClr val="8D341F"/>
                </a:solidFill>
                <a:latin typeface="微软雅黑" panose="020B0503020204020204" pitchFamily="34" charset="-122"/>
                <a:ea typeface="微软雅黑" panose="020B0503020204020204" pitchFamily="34" charset="-122"/>
                <a:sym typeface="黑体" panose="02010609060101010101" pitchFamily="49" charset="-122"/>
              </a:rPr>
              <a:t>相关公案</a:t>
            </a:r>
            <a:endParaRPr lang="en-US" altLang="zh-CN" sz="1800" b="1" u="sng" dirty="0" smtClean="0">
              <a:solidFill>
                <a:srgbClr val="8D341F"/>
              </a:solidFill>
              <a:latin typeface="微软雅黑" panose="020B0503020204020204" pitchFamily="34" charset="-122"/>
              <a:ea typeface="微软雅黑" panose="020B0503020204020204" pitchFamily="34" charset="-122"/>
              <a:sym typeface="黑体" panose="02010609060101010101" pitchFamily="49" charset="-122"/>
            </a:endParaRPr>
          </a:p>
          <a:p>
            <a:pPr marL="0" lvl="0" indent="0" algn="l" eaLnBrk="1" latinLnBrk="1" hangingPunct="1">
              <a:lnSpc>
                <a:spcPts val="2600"/>
              </a:lnSpc>
              <a:spcBef>
                <a:spcPct val="0"/>
              </a:spcBef>
              <a:buClrTx/>
              <a:buSzTx/>
              <a:buFontTx/>
              <a:buNone/>
            </a:pPr>
            <a:r>
              <a:rPr lang="en-US" altLang="zh-CN" sz="1800" dirty="0" smtClean="0">
                <a:solidFill>
                  <a:srgbClr val="002060"/>
                </a:solidFill>
                <a:latin typeface="微软雅黑" panose="020B0503020204020204" pitchFamily="34" charset="-122"/>
                <a:ea typeface="微软雅黑" panose="020B0503020204020204" pitchFamily="34" charset="-122"/>
                <a:sym typeface="黑体" panose="02010609060101010101" pitchFamily="49" charset="-122"/>
              </a:rPr>
              <a:t>1. </a:t>
            </a:r>
            <a:r>
              <a:rPr lang="zh-CN" altLang="en-US" sz="1800" dirty="0" smtClean="0">
                <a:solidFill>
                  <a:srgbClr val="002060"/>
                </a:solidFill>
                <a:latin typeface="微软雅黑" panose="020B0503020204020204" pitchFamily="34" charset="-122"/>
                <a:ea typeface="微软雅黑" panose="020B0503020204020204" pitchFamily="34" charset="-122"/>
                <a:sym typeface="黑体" panose="02010609060101010101" pitchFamily="49" charset="-122"/>
              </a:rPr>
              <a:t>国王</a:t>
            </a:r>
            <a:r>
              <a:rPr lang="zh-CN" altLang="en-US" sz="1800" dirty="0">
                <a:solidFill>
                  <a:srgbClr val="002060"/>
                </a:solidFill>
                <a:latin typeface="微软雅黑" panose="020B0503020204020204" pitchFamily="34" charset="-122"/>
                <a:ea typeface="微软雅黑" panose="020B0503020204020204" pitchFamily="34" charset="-122"/>
                <a:sym typeface="黑体" panose="02010609060101010101" pitchFamily="49" charset="-122"/>
              </a:rPr>
              <a:t>丑陋者因为嫉妒王妃以恭敬心顶礼正在禅修的独觉，立刻命人剜去独觉的双眼。虽然之后国王马上跪地忏悔，但仍无法避免长久堕入三恶趣受苦，从中解脱后，于五百世中转生为盲人。（公案说明：因贪心而引发的嫉妒心，导致可怕果报。</a:t>
            </a:r>
            <a:r>
              <a:rPr lang="zh-CN" altLang="en-US" sz="1800" dirty="0" smtClean="0">
                <a:solidFill>
                  <a:srgbClr val="002060"/>
                </a:solidFill>
                <a:latin typeface="微软雅黑" panose="020B0503020204020204" pitchFamily="34" charset="-122"/>
                <a:ea typeface="微软雅黑" panose="020B0503020204020204" pitchFamily="34" charset="-122"/>
                <a:sym typeface="黑体" panose="02010609060101010101" pitchFamily="49" charset="-122"/>
              </a:rPr>
              <a:t>）</a:t>
            </a:r>
            <a:endParaRPr lang="en-US" altLang="zh-CN" sz="1800" dirty="0" smtClean="0">
              <a:solidFill>
                <a:srgbClr val="002060"/>
              </a:solidFill>
              <a:latin typeface="微软雅黑" panose="020B0503020204020204" pitchFamily="34" charset="-122"/>
              <a:ea typeface="微软雅黑" panose="020B0503020204020204" pitchFamily="34" charset="-122"/>
              <a:sym typeface="黑体" panose="02010609060101010101" pitchFamily="49" charset="-122"/>
            </a:endParaRPr>
          </a:p>
          <a:p>
            <a:pPr marL="0" lvl="0" indent="0" algn="l" eaLnBrk="1" latinLnBrk="1" hangingPunct="1">
              <a:lnSpc>
                <a:spcPts val="2600"/>
              </a:lnSpc>
              <a:spcBef>
                <a:spcPct val="0"/>
              </a:spcBef>
              <a:buClrTx/>
              <a:buSzTx/>
              <a:buFontTx/>
              <a:buNone/>
            </a:pPr>
            <a:r>
              <a:rPr lang="en-US" altLang="zh-CN" sz="1800" dirty="0" smtClean="0">
                <a:solidFill>
                  <a:srgbClr val="002060"/>
                </a:solidFill>
                <a:latin typeface="微软雅黑" panose="020B0503020204020204" pitchFamily="34" charset="-122"/>
                <a:ea typeface="微软雅黑" panose="020B0503020204020204" pitchFamily="34" charset="-122"/>
                <a:sym typeface="黑体" panose="02010609060101010101" pitchFamily="49" charset="-122"/>
              </a:rPr>
              <a:t>2</a:t>
            </a:r>
            <a:r>
              <a:rPr lang="en-US" altLang="zh-CN" sz="1800" dirty="0">
                <a:solidFill>
                  <a:srgbClr val="002060"/>
                </a:solidFill>
                <a:latin typeface="微软雅黑" panose="020B0503020204020204" pitchFamily="34" charset="-122"/>
                <a:ea typeface="微软雅黑" panose="020B0503020204020204" pitchFamily="34" charset="-122"/>
                <a:sym typeface="黑体" panose="02010609060101010101" pitchFamily="49" charset="-122"/>
              </a:rPr>
              <a:t>. </a:t>
            </a:r>
            <a:r>
              <a:rPr lang="zh-CN" altLang="en-US" sz="1800" dirty="0">
                <a:solidFill>
                  <a:srgbClr val="002060"/>
                </a:solidFill>
                <a:latin typeface="微软雅黑" panose="020B0503020204020204" pitchFamily="34" charset="-122"/>
                <a:ea typeface="微软雅黑" panose="020B0503020204020204" pitchFamily="34" charset="-122"/>
                <a:sym typeface="黑体" panose="02010609060101010101" pitchFamily="49" charset="-122"/>
              </a:rPr>
              <a:t>法师辅导中提到：龙树菩萨在</a:t>
            </a:r>
            <a:r>
              <a:rPr lang="en-US" altLang="zh-CN" sz="1800" dirty="0">
                <a:solidFill>
                  <a:srgbClr val="002060"/>
                </a:solidFill>
                <a:latin typeface="微软雅黑" panose="020B0503020204020204" pitchFamily="34" charset="-122"/>
                <a:ea typeface="微软雅黑" panose="020B0503020204020204" pitchFamily="34" charset="-122"/>
                <a:sym typeface="黑体" panose="02010609060101010101" pitchFamily="49" charset="-122"/>
              </a:rPr>
              <a:t>《</a:t>
            </a:r>
            <a:r>
              <a:rPr lang="zh-CN" altLang="en-US" sz="1800" dirty="0">
                <a:solidFill>
                  <a:srgbClr val="002060"/>
                </a:solidFill>
                <a:latin typeface="微软雅黑" panose="020B0503020204020204" pitchFamily="34" charset="-122"/>
                <a:ea typeface="微软雅黑" panose="020B0503020204020204" pitchFamily="34" charset="-122"/>
                <a:sym typeface="黑体" panose="02010609060101010101" pitchFamily="49" charset="-122"/>
              </a:rPr>
              <a:t>宝鬘论</a:t>
            </a:r>
            <a:r>
              <a:rPr lang="en-US" altLang="zh-CN" sz="1800" dirty="0">
                <a:solidFill>
                  <a:srgbClr val="002060"/>
                </a:solidFill>
                <a:latin typeface="微软雅黑" panose="020B0503020204020204" pitchFamily="34" charset="-122"/>
                <a:ea typeface="微软雅黑" panose="020B0503020204020204" pitchFamily="34" charset="-122"/>
                <a:sym typeface="黑体" panose="02010609060101010101" pitchFamily="49" charset="-122"/>
              </a:rPr>
              <a:t>》</a:t>
            </a:r>
            <a:r>
              <a:rPr lang="zh-CN" altLang="en-US" sz="1800" dirty="0">
                <a:solidFill>
                  <a:srgbClr val="002060"/>
                </a:solidFill>
                <a:latin typeface="微软雅黑" panose="020B0503020204020204" pitchFamily="34" charset="-122"/>
                <a:ea typeface="微软雅黑" panose="020B0503020204020204" pitchFamily="34" charset="-122"/>
                <a:sym typeface="黑体" panose="02010609060101010101" pitchFamily="49" charset="-122"/>
              </a:rPr>
              <a:t>中以“众犬争粪”比喻世间男女因嫉妒心引发的很多争斗，说明所争之物如不净粪，而争夺的人也十分愚笨。</a:t>
            </a:r>
            <a:endParaRPr lang="zh-CN" altLang="en-US" sz="1800" dirty="0">
              <a:solidFill>
                <a:srgbClr val="002060"/>
              </a:solidFill>
              <a:latin typeface="微软雅黑" panose="020B0503020204020204" pitchFamily="34" charset="-122"/>
              <a:ea typeface="微软雅黑" panose="020B0503020204020204" pitchFamily="34" charset="-122"/>
              <a:sym typeface="黑体" panose="02010609060101010101" pitchFamily="49" charset="-122"/>
            </a:endParaRPr>
          </a:p>
        </p:txBody>
      </p:sp>
    </p:spTree>
    <p:extLst>
      <p:ext uri="{BB962C8B-B14F-4D97-AF65-F5344CB8AC3E}">
        <p14:creationId xmlns:p14="http://schemas.microsoft.com/office/powerpoint/2010/main" val="202385857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斜纹 7"/>
          <p:cNvSpPr/>
          <p:nvPr/>
        </p:nvSpPr>
        <p:spPr>
          <a:xfrm>
            <a:off x="2268538" y="0"/>
            <a:ext cx="322262" cy="323850"/>
          </a:xfrm>
          <a:custGeom>
            <a:avLst/>
            <a:gdLst/>
            <a:ahLst/>
            <a:cxnLst>
              <a:cxn ang="0">
                <a:pos x="0" y="161925"/>
              </a:cxn>
              <a:cxn ang="0">
                <a:pos x="90213" y="0"/>
              </a:cxn>
              <a:cxn ang="0">
                <a:pos x="180431" y="0"/>
              </a:cxn>
              <a:cxn ang="0">
                <a:pos x="0" y="323850"/>
              </a:cxn>
              <a:cxn ang="0">
                <a:pos x="0" y="161925"/>
              </a:cxn>
            </a:cxnLst>
            <a:rect l="0" t="0" r="0" b="0"/>
            <a:pathLst>
              <a:path w="323850" h="323850">
                <a:moveTo>
                  <a:pt x="0" y="161925"/>
                </a:moveTo>
                <a:lnTo>
                  <a:pt x="161925" y="0"/>
                </a:lnTo>
                <a:lnTo>
                  <a:pt x="323850" y="0"/>
                </a:lnTo>
                <a:lnTo>
                  <a:pt x="0" y="323850"/>
                </a:lnTo>
                <a:lnTo>
                  <a:pt x="0" y="161925"/>
                </a:lnTo>
                <a:close/>
              </a:path>
            </a:pathLst>
          </a:custGeom>
          <a:solidFill>
            <a:schemeClr val="accent1">
              <a:alpha val="100000"/>
            </a:schemeClr>
          </a:solidFill>
          <a:ln w="9525">
            <a:noFill/>
          </a:ln>
        </p:spPr>
        <p:txBody>
          <a:bodyPr/>
          <a:lstStyle/>
          <a:p>
            <a:endParaRPr lang="zh-CN" altLang="en-US"/>
          </a:p>
        </p:txBody>
      </p:sp>
      <p:sp>
        <p:nvSpPr>
          <p:cNvPr id="14339" name="斜纹 7"/>
          <p:cNvSpPr/>
          <p:nvPr/>
        </p:nvSpPr>
        <p:spPr>
          <a:xfrm rot="10800000">
            <a:off x="8820150" y="404813"/>
            <a:ext cx="323850" cy="323850"/>
          </a:xfrm>
          <a:custGeom>
            <a:avLst/>
            <a:gdLst/>
            <a:ahLst/>
            <a:cxnLst>
              <a:cxn ang="0">
                <a:pos x="0" y="161925"/>
              </a:cxn>
              <a:cxn ang="0">
                <a:pos x="161925" y="0"/>
              </a:cxn>
              <a:cxn ang="0">
                <a:pos x="323850" y="0"/>
              </a:cxn>
              <a:cxn ang="0">
                <a:pos x="0" y="323850"/>
              </a:cxn>
              <a:cxn ang="0">
                <a:pos x="0" y="161925"/>
              </a:cxn>
            </a:cxnLst>
            <a:rect l="0" t="0" r="0" b="0"/>
            <a:pathLst>
              <a:path w="323850" h="323850">
                <a:moveTo>
                  <a:pt x="0" y="161925"/>
                </a:moveTo>
                <a:lnTo>
                  <a:pt x="161925" y="0"/>
                </a:lnTo>
                <a:lnTo>
                  <a:pt x="323850" y="0"/>
                </a:lnTo>
                <a:lnTo>
                  <a:pt x="0" y="323850"/>
                </a:lnTo>
                <a:lnTo>
                  <a:pt x="0" y="161925"/>
                </a:lnTo>
                <a:close/>
              </a:path>
            </a:pathLst>
          </a:custGeom>
          <a:solidFill>
            <a:schemeClr val="accent1">
              <a:alpha val="100000"/>
            </a:schemeClr>
          </a:solidFill>
          <a:ln w="9525">
            <a:noFill/>
          </a:ln>
        </p:spPr>
        <p:txBody>
          <a:bodyPr/>
          <a:lstStyle/>
          <a:p>
            <a:endParaRPr lang="zh-CN" altLang="en-US"/>
          </a:p>
        </p:txBody>
      </p:sp>
      <p:sp>
        <p:nvSpPr>
          <p:cNvPr id="14340" name="圆角矩形 21"/>
          <p:cNvSpPr/>
          <p:nvPr/>
        </p:nvSpPr>
        <p:spPr>
          <a:xfrm>
            <a:off x="179388" y="115888"/>
            <a:ext cx="1944687" cy="649287"/>
          </a:xfrm>
          <a:prstGeom prst="roundRect">
            <a:avLst>
              <a:gd name="adj" fmla="val 16667"/>
            </a:avLst>
          </a:prstGeom>
          <a:solidFill>
            <a:schemeClr val="accent1">
              <a:alpha val="85097"/>
            </a:schemeClr>
          </a:solidFill>
          <a:ln w="9525">
            <a:noFill/>
          </a:ln>
          <a:effectLst>
            <a:outerShdw dist="38100" dir="2699999" algn="ctr" rotWithShape="0">
              <a:srgbClr val="000000">
                <a:alpha val="35999"/>
              </a:srgbClr>
            </a:outerShdw>
          </a:effectLst>
        </p:spPr>
        <p:txBody>
          <a:bodyPr/>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ctr">
              <a:lnSpc>
                <a:spcPct val="100000"/>
              </a:lnSpc>
              <a:spcBef>
                <a:spcPct val="0"/>
              </a:spcBef>
              <a:buClrTx/>
              <a:buSzTx/>
              <a:buFont typeface="Arial" panose="020B0604020202020204" pitchFamily="34" charset="0"/>
              <a:buNone/>
            </a:pPr>
            <a:r>
              <a:rPr lang="zh-CN" altLang="en-US" sz="1600" b="1" dirty="0">
                <a:solidFill>
                  <a:srgbClr val="FFFFFF"/>
                </a:solidFill>
                <a:latin typeface="楷体" panose="02010609060101010101" pitchFamily="49" charset="-122"/>
                <a:ea typeface="楷体" panose="02010609060101010101" pitchFamily="49" charset="-122"/>
              </a:rPr>
              <a:t>入行论</a:t>
            </a:r>
            <a:r>
              <a:rPr lang="en-US" altLang="zh-CN" sz="1600" b="1" dirty="0">
                <a:solidFill>
                  <a:srgbClr val="FFFFFF"/>
                </a:solidFill>
                <a:latin typeface="楷体" panose="02010609060101010101" pitchFamily="49" charset="-122"/>
                <a:ea typeface="楷体" panose="02010609060101010101" pitchFamily="49" charset="-122"/>
              </a:rPr>
              <a:t>·</a:t>
            </a:r>
            <a:r>
              <a:rPr lang="zh-CN" altLang="en-US" sz="1600" b="1" dirty="0" smtClean="0">
                <a:solidFill>
                  <a:srgbClr val="FFFFFF"/>
                </a:solidFill>
                <a:latin typeface="楷体" panose="02010609060101010101" pitchFamily="49" charset="-122"/>
                <a:ea typeface="楷体" panose="02010609060101010101" pitchFamily="49" charset="-122"/>
              </a:rPr>
              <a:t>第</a:t>
            </a:r>
            <a:r>
              <a:rPr lang="en-US" altLang="zh-CN" sz="1600" b="1" dirty="0" smtClean="0">
                <a:solidFill>
                  <a:srgbClr val="FFFFFF"/>
                </a:solidFill>
                <a:latin typeface="楷体" panose="02010609060101010101" pitchFamily="49" charset="-122"/>
                <a:ea typeface="楷体" panose="02010609060101010101" pitchFamily="49" charset="-122"/>
              </a:rPr>
              <a:t>121</a:t>
            </a:r>
            <a:r>
              <a:rPr lang="zh-CN" altLang="en-US" sz="1600" b="1" dirty="0" smtClean="0">
                <a:solidFill>
                  <a:srgbClr val="FFFFFF"/>
                </a:solidFill>
                <a:latin typeface="楷体" panose="02010609060101010101" pitchFamily="49" charset="-122"/>
                <a:ea typeface="楷体" panose="02010609060101010101" pitchFamily="49" charset="-122"/>
              </a:rPr>
              <a:t>课</a:t>
            </a:r>
            <a:endParaRPr lang="en-US" altLang="zh-CN" sz="1600" b="1" dirty="0">
              <a:solidFill>
                <a:srgbClr val="FFFFFF"/>
              </a:solidFill>
              <a:latin typeface="楷体" panose="02010609060101010101" pitchFamily="49" charset="-122"/>
              <a:ea typeface="楷体" panose="02010609060101010101" pitchFamily="49" charset="-122"/>
            </a:endParaRPr>
          </a:p>
          <a:p>
            <a:pPr marL="0" lvl="0" indent="0" algn="ctr">
              <a:lnSpc>
                <a:spcPct val="100000"/>
              </a:lnSpc>
              <a:spcBef>
                <a:spcPct val="0"/>
              </a:spcBef>
              <a:buClrTx/>
              <a:buSzTx/>
              <a:buFont typeface="Arial" panose="020B0604020202020204" pitchFamily="34" charset="0"/>
              <a:buNone/>
            </a:pPr>
            <a:r>
              <a:rPr lang="zh-CN" altLang="en-US" sz="1500" b="1" dirty="0">
                <a:solidFill>
                  <a:srgbClr val="FFFFFF"/>
                </a:solidFill>
                <a:latin typeface="楷体" panose="02010609060101010101" pitchFamily="49" charset="-122"/>
                <a:ea typeface="楷体" panose="02010609060101010101" pitchFamily="49" charset="-122"/>
              </a:rPr>
              <a:t>索达吉仁波切 宣讲</a:t>
            </a:r>
          </a:p>
        </p:txBody>
      </p:sp>
      <p:pic>
        <p:nvPicPr>
          <p:cNvPr id="14341" name="直接连接符 59"/>
          <p:cNvPicPr/>
          <p:nvPr/>
        </p:nvPicPr>
        <p:blipFill>
          <a:blip r:embed="rId2"/>
          <a:stretch>
            <a:fillRect/>
          </a:stretch>
        </p:blipFill>
        <p:spPr>
          <a:xfrm>
            <a:off x="2206625" y="1277620"/>
            <a:ext cx="6696075" cy="46038"/>
          </a:xfrm>
          <a:prstGeom prst="rect">
            <a:avLst/>
          </a:prstGeom>
          <a:noFill/>
          <a:ln w="9525">
            <a:noFill/>
          </a:ln>
        </p:spPr>
      </p:pic>
      <p:sp>
        <p:nvSpPr>
          <p:cNvPr id="14342" name="Rectangle 39"/>
          <p:cNvSpPr>
            <a:spLocks noGrp="1"/>
          </p:cNvSpPr>
          <p:nvPr/>
        </p:nvSpPr>
        <p:spPr>
          <a:xfrm>
            <a:off x="3348038" y="44624"/>
            <a:ext cx="4032250" cy="1038225"/>
          </a:xfrm>
          <a:prstGeom prst="rect">
            <a:avLst/>
          </a:prstGeom>
          <a:noFill/>
          <a:ln w="9525">
            <a:noFill/>
          </a:ln>
        </p:spPr>
        <p:txBody>
          <a:bodyPr anchor="b" anchorCtr="0"/>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eaLnBrk="1" latinLnBrk="1" hangingPunct="1">
              <a:lnSpc>
                <a:spcPct val="100000"/>
              </a:lnSpc>
              <a:spcBef>
                <a:spcPct val="0"/>
              </a:spcBef>
              <a:buClrTx/>
              <a:buSzTx/>
              <a:buNone/>
            </a:pPr>
            <a:r>
              <a:rPr lang="zh-CN" altLang="en-US" dirty="0">
                <a:solidFill>
                  <a:srgbClr val="8A0000"/>
                </a:solidFill>
                <a:latin typeface="微软雅黑" panose="020B0503020204020204" pitchFamily="34" charset="-122"/>
                <a:ea typeface="微软雅黑" panose="020B0503020204020204" pitchFamily="34" charset="-122"/>
                <a:sym typeface="黑体" panose="02010609060101010101" pitchFamily="49" charset="-122"/>
              </a:rPr>
              <a:t>既见此聚尸，鹫兽竞分食，何苦以花饰，殷献鸟兽食？</a:t>
            </a:r>
            <a:endParaRPr lang="zh-CN" altLang="en-US" dirty="0">
              <a:solidFill>
                <a:srgbClr val="8A0000"/>
              </a:solidFill>
              <a:latin typeface="微软雅黑" panose="020B0503020204020204" pitchFamily="34" charset="-122"/>
              <a:ea typeface="微软雅黑" panose="020B0503020204020204" pitchFamily="34" charset="-122"/>
              <a:sym typeface="黑体" panose="02010609060101010101" pitchFamily="49" charset="-122"/>
            </a:endParaRPr>
          </a:p>
        </p:txBody>
      </p:sp>
      <p:sp>
        <p:nvSpPr>
          <p:cNvPr id="14343" name="文本框 117"/>
          <p:cNvSpPr txBox="1"/>
          <p:nvPr/>
        </p:nvSpPr>
        <p:spPr>
          <a:xfrm rot="-5400000">
            <a:off x="-615950" y="5916613"/>
            <a:ext cx="1558925" cy="323850"/>
          </a:xfrm>
          <a:prstGeom prst="rect">
            <a:avLst/>
          </a:prstGeom>
          <a:solidFill>
            <a:srgbClr val="CCCC00"/>
          </a:solidFill>
          <a:ln w="9525">
            <a:noFill/>
          </a:ln>
        </p:spPr>
        <p:txBody>
          <a:bodyPr lIns="0" tIns="0" rIns="0" bIns="0" anchor="ctr" anchorCtr="0"/>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a:lnSpc>
                <a:spcPct val="100000"/>
              </a:lnSpc>
              <a:spcBef>
                <a:spcPct val="0"/>
              </a:spcBef>
              <a:buClrTx/>
              <a:buSzTx/>
              <a:buFont typeface="Arial" panose="020B0604020202020204" pitchFamily="34" charset="0"/>
              <a:buNone/>
            </a:pPr>
            <a:r>
              <a:rPr lang="zh-CN" altLang="en-US" sz="1800" b="1" dirty="0">
                <a:solidFill>
                  <a:srgbClr val="FFFFFF"/>
                </a:solidFill>
                <a:latin typeface="宋体" panose="02010600030101010101" pitchFamily="2" charset="-122"/>
              </a:rPr>
              <a:t>  </a:t>
            </a:r>
            <a:r>
              <a:rPr lang="zh-CN" altLang="en-US" sz="1800" b="1" dirty="0">
                <a:solidFill>
                  <a:srgbClr val="FFFFFF"/>
                </a:solidFill>
                <a:latin typeface="黑体" panose="02010609060101010101" pitchFamily="49" charset="-122"/>
                <a:ea typeface="黑体" panose="02010609060101010101" pitchFamily="49" charset="-122"/>
              </a:rPr>
              <a:t> 皈   依</a:t>
            </a:r>
            <a:endParaRPr lang="zh-CN" altLang="zh-CN" sz="1800" b="1" dirty="0">
              <a:solidFill>
                <a:srgbClr val="FFFFFF"/>
              </a:solidFill>
              <a:latin typeface="黑体" panose="02010609060101010101" pitchFamily="49" charset="-122"/>
              <a:ea typeface="黑体" panose="02010609060101010101" pitchFamily="49" charset="-122"/>
            </a:endParaRPr>
          </a:p>
        </p:txBody>
      </p:sp>
      <p:sp>
        <p:nvSpPr>
          <p:cNvPr id="14344" name="矩形 10"/>
          <p:cNvSpPr/>
          <p:nvPr/>
        </p:nvSpPr>
        <p:spPr>
          <a:xfrm>
            <a:off x="612775" y="977900"/>
            <a:ext cx="1077913" cy="450850"/>
          </a:xfrm>
          <a:prstGeom prst="rect">
            <a:avLst/>
          </a:prstGeom>
          <a:noFill/>
          <a:ln w="9525">
            <a:noFill/>
          </a:ln>
        </p:spPr>
        <p:txBody>
          <a:bodyPr>
            <a:spAutoFit/>
          </a:bodyPr>
          <a:lstStyle>
            <a:lvl1pPr marL="357505" indent="-357505" algn="just" rtl="0" eaLnBrk="0" fontAlgn="base" hangingPunct="0">
              <a:lnSpc>
                <a:spcPct val="110000"/>
              </a:lnSpc>
              <a:spcBef>
                <a:spcPts val="600"/>
              </a:spcBef>
              <a:spcAft>
                <a:spcPct val="0"/>
              </a:spcAft>
              <a:buClr>
                <a:schemeClr val="accent1"/>
              </a:buClr>
              <a:buSzPct val="60000"/>
              <a:buFont typeface="Wingdings 2" pitchFamily="18" charset="2"/>
              <a:buChar char="f"/>
              <a:defRPr sz="2400" kern="1200">
                <a:solidFill>
                  <a:schemeClr val="accent1"/>
                </a:solidFill>
                <a:latin typeface="+mn-lt"/>
                <a:ea typeface="+mn-ea"/>
                <a:cs typeface="+mn-cs"/>
              </a:defRPr>
            </a:lvl1pPr>
            <a:lvl2pPr marL="357505" indent="-357505" algn="l" rtl="0" eaLnBrk="0" fontAlgn="base" hangingPunct="0">
              <a:lnSpc>
                <a:spcPct val="120000"/>
              </a:lnSpc>
              <a:spcBef>
                <a:spcPct val="0"/>
              </a:spcBef>
              <a:spcAft>
                <a:spcPts val="600"/>
              </a:spcAft>
              <a:buClr>
                <a:srgbClr val="E3BB6C"/>
              </a:buClr>
              <a:buFont typeface="幼圆" pitchFamily="49" charset="-122"/>
              <a:buChar char=" "/>
              <a:defRPr sz="16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5pPr>
          </a:lstStyle>
          <a:p>
            <a:pPr marL="0" lvl="0" indent="0" algn="l" eaLnBrk="1" latinLnBrk="1" hangingPunct="1">
              <a:lnSpc>
                <a:spcPct val="130000"/>
              </a:lnSpc>
              <a:spcBef>
                <a:spcPts val="800"/>
              </a:spcBef>
              <a:buClrTx/>
              <a:buSzTx/>
              <a:buNone/>
            </a:pPr>
            <a:r>
              <a:rPr lang="zh-CN" altLang="en-US" sz="1800" dirty="0">
                <a:solidFill>
                  <a:srgbClr val="8A0000"/>
                </a:solidFill>
                <a:latin typeface="微软雅黑" panose="020B0503020204020204" pitchFamily="34" charset="-122"/>
                <a:ea typeface="微软雅黑" panose="020B0503020204020204" pitchFamily="34" charset="-122"/>
                <a:sym typeface="黑体" panose="02010609060101010101" pitchFamily="49" charset="-122"/>
              </a:rPr>
              <a:t>（颂词</a:t>
            </a:r>
            <a:r>
              <a:rPr lang="en-US" altLang="zh-CN" sz="1800" dirty="0">
                <a:solidFill>
                  <a:srgbClr val="8A0000"/>
                </a:solidFill>
                <a:latin typeface="微软雅黑" panose="020B0503020204020204" pitchFamily="34" charset="-122"/>
                <a:ea typeface="微软雅黑" panose="020B0503020204020204" pitchFamily="34" charset="-122"/>
                <a:sym typeface="黑体" panose="02010609060101010101" pitchFamily="49" charset="-122"/>
              </a:rPr>
              <a:t>2</a:t>
            </a:r>
            <a:r>
              <a:rPr lang="zh-CN" altLang="en-US" sz="1800" dirty="0">
                <a:solidFill>
                  <a:srgbClr val="8A0000"/>
                </a:solidFill>
                <a:latin typeface="微软雅黑" panose="020B0503020204020204" pitchFamily="34" charset="-122"/>
                <a:ea typeface="微软雅黑" panose="020B0503020204020204" pitchFamily="34" charset="-122"/>
                <a:sym typeface="黑体" panose="02010609060101010101" pitchFamily="49" charset="-122"/>
              </a:rPr>
              <a:t>）</a:t>
            </a:r>
          </a:p>
        </p:txBody>
      </p:sp>
      <p:sp>
        <p:nvSpPr>
          <p:cNvPr id="3" name="矩形 2"/>
          <p:cNvSpPr/>
          <p:nvPr/>
        </p:nvSpPr>
        <p:spPr>
          <a:xfrm>
            <a:off x="612775" y="1558062"/>
            <a:ext cx="7991475" cy="4760278"/>
          </a:xfrm>
          <a:prstGeom prst="rect">
            <a:avLst/>
          </a:prstGeom>
        </p:spPr>
        <p:txBody>
          <a:bodyPr>
            <a:spAutoFit/>
          </a:bodyPr>
          <a:lstStyle/>
          <a:p>
            <a:pPr eaLnBrk="1" latinLnBrk="1" hangingPunct="1">
              <a:lnSpc>
                <a:spcPts val="2600"/>
              </a:lnSpc>
              <a:buNone/>
            </a:pPr>
            <a:r>
              <a:rPr lang="zh-CN" altLang="en-US" b="1" u="sng" dirty="0" smtClean="0">
                <a:solidFill>
                  <a:srgbClr val="8D341F"/>
                </a:solidFill>
                <a:latin typeface="微软雅黑" panose="020B0503020204020204" pitchFamily="34" charset="-122"/>
                <a:ea typeface="微软雅黑" panose="020B0503020204020204" pitchFamily="34" charset="-122"/>
                <a:sym typeface="黑体" panose="02010609060101010101" pitchFamily="49" charset="-122"/>
              </a:rPr>
              <a:t>消</a:t>
            </a:r>
            <a:r>
              <a:rPr lang="zh-CN" altLang="en-US" b="1" u="sng" dirty="0">
                <a:solidFill>
                  <a:srgbClr val="8D341F"/>
                </a:solidFill>
                <a:latin typeface="微软雅黑" panose="020B0503020204020204" pitchFamily="34" charset="-122"/>
                <a:ea typeface="微软雅黑" panose="020B0503020204020204" pitchFamily="34" charset="-122"/>
                <a:sym typeface="黑体" panose="02010609060101010101" pitchFamily="49" charset="-122"/>
              </a:rPr>
              <a:t>文释义</a:t>
            </a:r>
            <a:endParaRPr lang="en-US" altLang="zh-CN" b="1" u="sng" dirty="0">
              <a:solidFill>
                <a:srgbClr val="8D341F"/>
              </a:solidFill>
              <a:latin typeface="微软雅黑" panose="020B0503020204020204" pitchFamily="34" charset="-122"/>
              <a:ea typeface="微软雅黑" panose="020B0503020204020204" pitchFamily="34" charset="-122"/>
              <a:sym typeface="黑体" panose="02010609060101010101" pitchFamily="49" charset="-122"/>
            </a:endParaRPr>
          </a:p>
          <a:p>
            <a:pPr eaLnBrk="1" latinLnBrk="1" hangingPunct="1">
              <a:lnSpc>
                <a:spcPts val="2600"/>
              </a:lnSpc>
            </a:pPr>
            <a:r>
              <a:rPr lang="zh-CN" altLang="en-US" dirty="0" smtClean="0">
                <a:solidFill>
                  <a:srgbClr val="002060"/>
                </a:solidFill>
                <a:latin typeface="微软雅黑" panose="020B0503020204020204" pitchFamily="34" charset="-122"/>
                <a:ea typeface="微软雅黑" panose="020B0503020204020204" pitchFamily="34" charset="-122"/>
                <a:sym typeface="黑体" panose="02010609060101010101" pitchFamily="49" charset="-122"/>
              </a:rPr>
              <a:t>既然</a:t>
            </a:r>
            <a:r>
              <a:rPr lang="zh-CN" altLang="en-US" dirty="0">
                <a:solidFill>
                  <a:srgbClr val="002060"/>
                </a:solidFill>
                <a:latin typeface="微软雅黑" panose="020B0503020204020204" pitchFamily="34" charset="-122"/>
                <a:ea typeface="微软雅黑" panose="020B0503020204020204" pitchFamily="34" charset="-122"/>
                <a:sym typeface="黑体" panose="02010609060101010101" pitchFamily="49" charset="-122"/>
              </a:rPr>
              <a:t>眼见这具骨肉聚合的尸</a:t>
            </a:r>
            <a:r>
              <a:rPr lang="en-US" altLang="zh-CN" dirty="0">
                <a:solidFill>
                  <a:srgbClr val="002060"/>
                </a:solidFill>
                <a:latin typeface="微软雅黑" panose="020B0503020204020204" pitchFamily="34" charset="-122"/>
                <a:ea typeface="微软雅黑" panose="020B0503020204020204" pitchFamily="34" charset="-122"/>
                <a:sym typeface="黑体" panose="02010609060101010101" pitchFamily="49" charset="-122"/>
              </a:rPr>
              <a:t>~</a:t>
            </a:r>
            <a:r>
              <a:rPr lang="zh-CN" altLang="en-US" dirty="0">
                <a:solidFill>
                  <a:srgbClr val="002060"/>
                </a:solidFill>
                <a:latin typeface="微软雅黑" panose="020B0503020204020204" pitchFamily="34" charset="-122"/>
                <a:ea typeface="微软雅黑" panose="020B0503020204020204" pitchFamily="34" charset="-122"/>
                <a:sym typeface="黑体" panose="02010609060101010101" pitchFamily="49" charset="-122"/>
              </a:rPr>
              <a:t>体正被鹰鹫、豺狼等竞相吞食，你何苦以花鬘旃檀装饰品等供奉给别人的食物哟</a:t>
            </a:r>
            <a:r>
              <a:rPr lang="en-US" altLang="zh-CN" dirty="0" smtClean="0">
                <a:solidFill>
                  <a:srgbClr val="002060"/>
                </a:solidFill>
                <a:latin typeface="微软雅黑" panose="020B0503020204020204" pitchFamily="34" charset="-122"/>
                <a:ea typeface="微软雅黑" panose="020B0503020204020204" pitchFamily="34" charset="-122"/>
                <a:sym typeface="黑体" panose="02010609060101010101" pitchFamily="49" charset="-122"/>
              </a:rPr>
              <a:t>?</a:t>
            </a:r>
          </a:p>
          <a:p>
            <a:pPr eaLnBrk="1" latinLnBrk="1" hangingPunct="1">
              <a:lnSpc>
                <a:spcPts val="2600"/>
              </a:lnSpc>
            </a:pPr>
            <a:endParaRPr lang="en-US" altLang="zh-CN" b="1" u="sng" dirty="0">
              <a:solidFill>
                <a:srgbClr val="002060"/>
              </a:solidFill>
              <a:latin typeface="微软雅黑" panose="020B0503020204020204" pitchFamily="34" charset="-122"/>
              <a:ea typeface="微软雅黑" panose="020B0503020204020204" pitchFamily="34" charset="-122"/>
              <a:sym typeface="黑体" panose="02010609060101010101" pitchFamily="49" charset="-122"/>
            </a:endParaRPr>
          </a:p>
          <a:p>
            <a:pPr eaLnBrk="1" latinLnBrk="1" hangingPunct="1">
              <a:lnSpc>
                <a:spcPts val="2600"/>
              </a:lnSpc>
            </a:pPr>
            <a:r>
              <a:rPr lang="zh-CN" altLang="en-US" b="1" u="sng" dirty="0" smtClean="0">
                <a:solidFill>
                  <a:srgbClr val="8D341F"/>
                </a:solidFill>
                <a:latin typeface="微软雅黑" panose="020B0503020204020204" pitchFamily="34" charset="-122"/>
                <a:ea typeface="微软雅黑" panose="020B0503020204020204" pitchFamily="34" charset="-122"/>
                <a:sym typeface="黑体" panose="02010609060101010101" pitchFamily="49" charset="-122"/>
              </a:rPr>
              <a:t>重点难点</a:t>
            </a:r>
            <a:endParaRPr lang="en-US" altLang="zh-CN" b="1" u="sng" dirty="0" smtClean="0">
              <a:solidFill>
                <a:srgbClr val="8D341F"/>
              </a:solidFill>
              <a:latin typeface="微软雅黑" panose="020B0503020204020204" pitchFamily="34" charset="-122"/>
              <a:ea typeface="微软雅黑" panose="020B0503020204020204" pitchFamily="34" charset="-122"/>
              <a:sym typeface="黑体" panose="02010609060101010101" pitchFamily="49" charset="-122"/>
            </a:endParaRPr>
          </a:p>
          <a:p>
            <a:pPr eaLnBrk="1" latinLnBrk="1" hangingPunct="1">
              <a:lnSpc>
                <a:spcPts val="2600"/>
              </a:lnSpc>
            </a:pPr>
            <a:r>
              <a:rPr lang="en-US" altLang="zh-CN" dirty="0" smtClean="0">
                <a:solidFill>
                  <a:srgbClr val="002060"/>
                </a:solidFill>
                <a:latin typeface="微软雅黑" panose="020B0503020204020204" pitchFamily="34" charset="-122"/>
                <a:ea typeface="微软雅黑" panose="020B0503020204020204" pitchFamily="34" charset="-122"/>
                <a:sym typeface="黑体" panose="02010609060101010101" pitchFamily="49" charset="-122"/>
              </a:rPr>
              <a:t>1. </a:t>
            </a:r>
            <a:r>
              <a:rPr lang="zh-CN" altLang="en-US" dirty="0" smtClean="0">
                <a:solidFill>
                  <a:srgbClr val="002060"/>
                </a:solidFill>
                <a:latin typeface="微软雅黑" panose="020B0503020204020204" pitchFamily="34" charset="-122"/>
                <a:ea typeface="微软雅黑" panose="020B0503020204020204" pitchFamily="34" charset="-122"/>
                <a:sym typeface="黑体" panose="02010609060101010101" pitchFamily="49" charset="-122"/>
              </a:rPr>
              <a:t>本</a:t>
            </a:r>
            <a:r>
              <a:rPr lang="zh-CN" altLang="en-US" dirty="0">
                <a:solidFill>
                  <a:srgbClr val="002060"/>
                </a:solidFill>
                <a:latin typeface="微软雅黑" panose="020B0503020204020204" pitchFamily="34" charset="-122"/>
                <a:ea typeface="微软雅黑" panose="020B0503020204020204" pitchFamily="34" charset="-122"/>
                <a:sym typeface="黑体" panose="02010609060101010101" pitchFamily="49" charset="-122"/>
              </a:rPr>
              <a:t>颂体现了世间人的目光短浅，没有因果正见。无论是因贪恋对方而花费时间金钱去恭敬供养对方身体，还是因我执而精心保养自己这个身体，都最多只能享受短短几十年，最终抵不过无常，都会成为鸟兽的食物，除了浪费生命之外没有任何意义</a:t>
            </a:r>
            <a:r>
              <a:rPr lang="zh-CN" altLang="en-US" dirty="0" smtClean="0">
                <a:solidFill>
                  <a:srgbClr val="002060"/>
                </a:solidFill>
                <a:latin typeface="微软雅黑" panose="020B0503020204020204" pitchFamily="34" charset="-122"/>
                <a:ea typeface="微软雅黑" panose="020B0503020204020204" pitchFamily="34" charset="-122"/>
                <a:sym typeface="黑体" panose="02010609060101010101" pitchFamily="49" charset="-122"/>
              </a:rPr>
              <a:t>。</a:t>
            </a:r>
            <a:endParaRPr lang="en-US" altLang="zh-CN" dirty="0" smtClean="0">
              <a:solidFill>
                <a:srgbClr val="002060"/>
              </a:solidFill>
              <a:latin typeface="微软雅黑" panose="020B0503020204020204" pitchFamily="34" charset="-122"/>
              <a:ea typeface="微软雅黑" panose="020B0503020204020204" pitchFamily="34" charset="-122"/>
              <a:sym typeface="黑体" panose="02010609060101010101" pitchFamily="49" charset="-122"/>
            </a:endParaRPr>
          </a:p>
          <a:p>
            <a:pPr eaLnBrk="1" latinLnBrk="1" hangingPunct="1">
              <a:lnSpc>
                <a:spcPts val="2600"/>
              </a:lnSpc>
            </a:pPr>
            <a:r>
              <a:rPr lang="en-US" altLang="zh-CN" dirty="0" smtClean="0">
                <a:solidFill>
                  <a:srgbClr val="002060"/>
                </a:solidFill>
                <a:latin typeface="微软雅黑" panose="020B0503020204020204" pitchFamily="34" charset="-122"/>
                <a:ea typeface="微软雅黑" panose="020B0503020204020204" pitchFamily="34" charset="-122"/>
                <a:sym typeface="黑体" panose="02010609060101010101" pitchFamily="49" charset="-122"/>
              </a:rPr>
              <a:t>2</a:t>
            </a:r>
            <a:r>
              <a:rPr lang="en-US" altLang="zh-CN" dirty="0">
                <a:solidFill>
                  <a:srgbClr val="002060"/>
                </a:solidFill>
                <a:latin typeface="微软雅黑" panose="020B0503020204020204" pitchFamily="34" charset="-122"/>
                <a:ea typeface="微软雅黑" panose="020B0503020204020204" pitchFamily="34" charset="-122"/>
                <a:sym typeface="黑体" panose="02010609060101010101" pitchFamily="49" charset="-122"/>
              </a:rPr>
              <a:t>. </a:t>
            </a:r>
            <a:r>
              <a:rPr lang="zh-CN" altLang="en-US" dirty="0">
                <a:solidFill>
                  <a:srgbClr val="002060"/>
                </a:solidFill>
                <a:latin typeface="微软雅黑" panose="020B0503020204020204" pitchFamily="34" charset="-122"/>
                <a:ea typeface="微软雅黑" panose="020B0503020204020204" pitchFamily="34" charset="-122"/>
                <a:sym typeface="黑体" panose="02010609060101010101" pitchFamily="49" charset="-122"/>
              </a:rPr>
              <a:t>如果对身体过于恭敬滋养保护，留给修行的时间和精力就非常有限了，会让我们慢慢的退失道心。因此，我们要反复思维身体（尤其是现在我拥有的暇满人身）对于修行人的真正意义。当死后身体消亡，“万般带不去，唯有业随身”。因此，修行人应该对身体的态度持中道，有基本的维生资具即可；用更多的精力闻思修行，精进积累福德资粮和智慧资粮，尽己所能利益更多的众生。</a:t>
            </a:r>
            <a:endParaRPr lang="en-US" altLang="zh-CN" dirty="0" smtClean="0">
              <a:solidFill>
                <a:srgbClr val="002060"/>
              </a:solidFill>
              <a:latin typeface="微软雅黑" panose="020B0503020204020204" pitchFamily="34" charset="-122"/>
              <a:ea typeface="微软雅黑" panose="020B0503020204020204" pitchFamily="34" charset="-122"/>
              <a:sym typeface="黑体" panose="02010609060101010101" pitchFamily="49" charset="-122"/>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8_A000120150318A04PWBG">
  <a:themeElements>
    <a:clrScheme name="8_A000120150318A04PWBG 1">
      <a:dk1>
        <a:srgbClr val="5F5F5F"/>
      </a:dk1>
      <a:lt1>
        <a:srgbClr val="FFFFFF"/>
      </a:lt1>
      <a:dk2>
        <a:srgbClr val="5F5F5F"/>
      </a:dk2>
      <a:lt2>
        <a:srgbClr val="FFFFFF"/>
      </a:lt2>
      <a:accent1>
        <a:srgbClr val="826951"/>
      </a:accent1>
      <a:accent2>
        <a:srgbClr val="C0923E"/>
      </a:accent2>
      <a:accent3>
        <a:srgbClr val="FFFFFF"/>
      </a:accent3>
      <a:accent4>
        <a:srgbClr val="505050"/>
      </a:accent4>
      <a:accent5>
        <a:srgbClr val="C1B9B3"/>
      </a:accent5>
      <a:accent6>
        <a:srgbClr val="AE8437"/>
      </a:accent6>
      <a:hlink>
        <a:srgbClr val="00B0F0"/>
      </a:hlink>
      <a:folHlink>
        <a:srgbClr val="AFB2B4"/>
      </a:folHlink>
    </a:clrScheme>
    <a:fontScheme name="8_A000120150318A04PWBG">
      <a:majorFont>
        <a:latin typeface="微软雅黑"/>
        <a:ea typeface="微软雅黑"/>
        <a:cs typeface=""/>
      </a:majorFont>
      <a:minorFont>
        <a:latin typeface="幼圆"/>
        <a:ea typeface="幼圆"/>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Tx/>
          <a:buNone/>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Tx/>
          <a:buNone/>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8_A000120150318A04PWBG 1">
        <a:dk1>
          <a:srgbClr val="5F5F5F"/>
        </a:dk1>
        <a:lt1>
          <a:srgbClr val="FFFFFF"/>
        </a:lt1>
        <a:dk2>
          <a:srgbClr val="5F5F5F"/>
        </a:dk2>
        <a:lt2>
          <a:srgbClr val="FFFFFF"/>
        </a:lt2>
        <a:accent1>
          <a:srgbClr val="826951"/>
        </a:accent1>
        <a:accent2>
          <a:srgbClr val="C0923E"/>
        </a:accent2>
        <a:accent3>
          <a:srgbClr val="FFFFFF"/>
        </a:accent3>
        <a:accent4>
          <a:srgbClr val="505050"/>
        </a:accent4>
        <a:accent5>
          <a:srgbClr val="C1B9B3"/>
        </a:accent5>
        <a:accent6>
          <a:srgbClr val="AE8437"/>
        </a:accent6>
        <a:hlink>
          <a:srgbClr val="00B0F0"/>
        </a:hlink>
        <a:folHlink>
          <a:srgbClr val="AFB2B4"/>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0_A000120150324A07PWBG">
  <a:themeElements>
    <a:clrScheme name="10_A000120150324A07PWBG 1">
      <a:dk1>
        <a:srgbClr val="5F5F5F"/>
      </a:dk1>
      <a:lt1>
        <a:srgbClr val="FFFFFF"/>
      </a:lt1>
      <a:dk2>
        <a:srgbClr val="5F5F5F"/>
      </a:dk2>
      <a:lt2>
        <a:srgbClr val="FFFFFF"/>
      </a:lt2>
      <a:accent1>
        <a:srgbClr val="826951"/>
      </a:accent1>
      <a:accent2>
        <a:srgbClr val="B78623"/>
      </a:accent2>
      <a:accent3>
        <a:srgbClr val="FFFFFF"/>
      </a:accent3>
      <a:accent4>
        <a:srgbClr val="505050"/>
      </a:accent4>
      <a:accent5>
        <a:srgbClr val="C1B9B3"/>
      </a:accent5>
      <a:accent6>
        <a:srgbClr val="A6791F"/>
      </a:accent6>
      <a:hlink>
        <a:srgbClr val="00B0F0"/>
      </a:hlink>
      <a:folHlink>
        <a:srgbClr val="AFB2B4"/>
      </a:folHlink>
    </a:clrScheme>
    <a:fontScheme name="10_A000120150324A07PWBG">
      <a:majorFont>
        <a:latin typeface="微软雅黑"/>
        <a:ea typeface="微软雅黑"/>
        <a:cs typeface=""/>
      </a:majorFont>
      <a:minorFont>
        <a:latin typeface="幼圆"/>
        <a:ea typeface="幼圆"/>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Tx/>
          <a:buNone/>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Tx/>
          <a:buNone/>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10_A000120150324A07PWBG 1">
        <a:dk1>
          <a:srgbClr val="5F5F5F"/>
        </a:dk1>
        <a:lt1>
          <a:srgbClr val="FFFFFF"/>
        </a:lt1>
        <a:dk2>
          <a:srgbClr val="5F5F5F"/>
        </a:dk2>
        <a:lt2>
          <a:srgbClr val="FFFFFF"/>
        </a:lt2>
        <a:accent1>
          <a:srgbClr val="826951"/>
        </a:accent1>
        <a:accent2>
          <a:srgbClr val="B78623"/>
        </a:accent2>
        <a:accent3>
          <a:srgbClr val="FFFFFF"/>
        </a:accent3>
        <a:accent4>
          <a:srgbClr val="505050"/>
        </a:accent4>
        <a:accent5>
          <a:srgbClr val="C1B9B3"/>
        </a:accent5>
        <a:accent6>
          <a:srgbClr val="A6791F"/>
        </a:accent6>
        <a:hlink>
          <a:srgbClr val="00B0F0"/>
        </a:hlink>
        <a:folHlink>
          <a:srgbClr val="AFB2B4"/>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622</TotalTime>
  <Words>2396</Words>
  <Application>Microsoft Office PowerPoint</Application>
  <PresentationFormat>全屏显示(4:3)</PresentationFormat>
  <Paragraphs>148</Paragraphs>
  <Slides>19</Slides>
  <Notes>0</Notes>
  <HiddenSlides>0</HiddenSlides>
  <MMClips>0</MMClips>
  <ScaleCrop>false</ScaleCrop>
  <HeadingPairs>
    <vt:vector size="6" baseType="variant">
      <vt:variant>
        <vt:lpstr>已用的字体</vt:lpstr>
      </vt:variant>
      <vt:variant>
        <vt:i4>9</vt:i4>
      </vt:variant>
      <vt:variant>
        <vt:lpstr>主题</vt:lpstr>
      </vt:variant>
      <vt:variant>
        <vt:i4>2</vt:i4>
      </vt:variant>
      <vt:variant>
        <vt:lpstr>幻灯片标题</vt:lpstr>
      </vt:variant>
      <vt:variant>
        <vt:i4>19</vt:i4>
      </vt:variant>
    </vt:vector>
  </HeadingPairs>
  <TitlesOfParts>
    <vt:vector size="30" baseType="lpstr">
      <vt:lpstr>黑体</vt:lpstr>
      <vt:lpstr>楷体</vt:lpstr>
      <vt:lpstr>宋体</vt:lpstr>
      <vt:lpstr>微软雅黑</vt:lpstr>
      <vt:lpstr>幼圆</vt:lpstr>
      <vt:lpstr>Arial</vt:lpstr>
      <vt:lpstr>Calibri</vt:lpstr>
      <vt:lpstr>Wingdings</vt:lpstr>
      <vt:lpstr>Wingdings 2</vt:lpstr>
      <vt:lpstr>8_A000120150318A04PWBG</vt:lpstr>
      <vt:lpstr>10_A000120150324A07PWBG</vt:lpstr>
      <vt:lpstr>入行论121课</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回      向</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入行论78课</dc:title>
  <dc:creator>Lenovo</dc:creator>
  <cp:lastModifiedBy>Microsoft 帐户</cp:lastModifiedBy>
  <cp:revision>113</cp:revision>
  <dcterms:created xsi:type="dcterms:W3CDTF">2015-10-10T17:40:00Z</dcterms:created>
  <dcterms:modified xsi:type="dcterms:W3CDTF">2026-02-17T11:52:45Z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2052-12.1.0.24034</vt:lpwstr>
  </property>
  <property fmtid="{D5CDD505-2E9C-101B-9397-08002B2CF9AE}" pid="3" name="ICV">
    <vt:lpwstr>BF60F0E8B4784805B76F7FF04214A0B6_13</vt:lpwstr>
  </property>
</Properties>
</file>